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5" r:id="rId5"/>
    <p:sldMasterId id="2147483673" r:id="rId6"/>
    <p:sldMasterId id="2147483688" r:id="rId7"/>
  </p:sldMasterIdLst>
  <p:notesMasterIdLst>
    <p:notesMasterId r:id="rId24"/>
  </p:notesMasterIdLst>
  <p:sldIdLst>
    <p:sldId id="256" r:id="rId8"/>
    <p:sldId id="332" r:id="rId9"/>
    <p:sldId id="333" r:id="rId10"/>
    <p:sldId id="334" r:id="rId11"/>
    <p:sldId id="335" r:id="rId12"/>
    <p:sldId id="581" r:id="rId13"/>
    <p:sldId id="259" r:id="rId14"/>
    <p:sldId id="438" r:id="rId15"/>
    <p:sldId id="3338" r:id="rId16"/>
    <p:sldId id="3341" r:id="rId17"/>
    <p:sldId id="416" r:id="rId18"/>
    <p:sldId id="585" r:id="rId19"/>
    <p:sldId id="3337" r:id="rId20"/>
    <p:sldId id="715" r:id="rId21"/>
    <p:sldId id="3335" r:id="rId22"/>
    <p:sldId id="3339" r:id="rId23"/>
  </p:sldIdLst>
  <p:sldSz cx="12192000" cy="6858000"/>
  <p:notesSz cx="6797675" cy="9926638"/>
  <p:embeddedFontLst>
    <p:embeddedFont>
      <p:font typeface="Titillium" panose="020B0604020202020204" charset="-18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Segoe UI Light" panose="020B0502040204020203" pitchFamily="34" charset="0"/>
      <p:regular r:id="rId33"/>
      <p:italic r:id="rId34"/>
    </p:embeddedFont>
    <p:embeddedFont>
      <p:font typeface="Georgia" panose="02040502050405020303" pitchFamily="18" charset="0"/>
      <p:regular r:id="rId35"/>
      <p:bold r:id="rId36"/>
      <p:italic r:id="rId37"/>
      <p:boldItalic r:id="rId38"/>
    </p:embeddedFont>
    <p:embeddedFont>
      <p:font typeface="Gill Sans MT" panose="020B0502020104020203" pitchFamily="34" charset="-18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Times" panose="02020603050405020304" pitchFamily="18" charset="0"/>
      <p:regular r:id="rId47"/>
      <p:bold r:id="rId48"/>
      <p:italic r:id="rId49"/>
      <p:boldItalic r:id="rId50"/>
    </p:embeddedFont>
    <p:embeddedFont>
      <p:font typeface="Segoe UI" panose="020B0502040204020203" pitchFamily="34" charset="0"/>
      <p:regular r:id="rId51"/>
      <p:bold r:id="rId52"/>
      <p:italic r:id="rId53"/>
      <p:boldItalic r:id="rId54"/>
    </p:embeddedFont>
    <p:embeddedFont>
      <p:font typeface="Titillium Lt" panose="00000400000000000000" charset="-18"/>
      <p:regular r:id="rId55"/>
      <p: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C29F"/>
    <a:srgbClr val="232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B11549-1B26-444B-B7EA-71B65B12B8C9}" v="22" dt="2019-10-15T09:03:47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84" d="100"/>
          <a:sy n="84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4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8" Type="http://schemas.openxmlformats.org/officeDocument/2006/relationships/slide" Target="slides/slide1.xml"/><Relationship Id="rId51" Type="http://schemas.openxmlformats.org/officeDocument/2006/relationships/font" Target="fonts/font2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oen Sarrazyn (MINFIN)" userId="c67bb961-0a5f-410b-aec3-8ff4e6567093" providerId="ADAL" clId="{3AB11549-1B26-444B-B7EA-71B65B12B8C9}"/>
    <pc:docChg chg="undo custSel mod addSld delSld modSld sldOrd">
      <pc:chgData name="Jeroen Sarrazyn (MINFIN)" userId="c67bb961-0a5f-410b-aec3-8ff4e6567093" providerId="ADAL" clId="{3AB11549-1B26-444B-B7EA-71B65B12B8C9}" dt="2019-10-15T09:06:18.040" v="779" actId="20577"/>
      <pc:docMkLst>
        <pc:docMk/>
      </pc:docMkLst>
      <pc:sldChg chg="modSp">
        <pc:chgData name="Jeroen Sarrazyn (MINFIN)" userId="c67bb961-0a5f-410b-aec3-8ff4e6567093" providerId="ADAL" clId="{3AB11549-1B26-444B-B7EA-71B65B12B8C9}" dt="2019-10-15T08:44:33.296" v="60" actId="20577"/>
        <pc:sldMkLst>
          <pc:docMk/>
          <pc:sldMk cId="45473779" sldId="256"/>
        </pc:sldMkLst>
        <pc:spChg chg="mod">
          <ac:chgData name="Jeroen Sarrazyn (MINFIN)" userId="c67bb961-0a5f-410b-aec3-8ff4e6567093" providerId="ADAL" clId="{3AB11549-1B26-444B-B7EA-71B65B12B8C9}" dt="2019-10-15T08:44:33.296" v="60" actId="20577"/>
          <ac:spMkLst>
            <pc:docMk/>
            <pc:sldMk cId="45473779" sldId="256"/>
            <ac:spMk id="7" creationId="{88D8C604-62E1-45DD-AD42-5BACF6A0828E}"/>
          </ac:spMkLst>
        </pc:spChg>
        <pc:picChg chg="mod">
          <ac:chgData name="Jeroen Sarrazyn (MINFIN)" userId="c67bb961-0a5f-410b-aec3-8ff4e6567093" providerId="ADAL" clId="{3AB11549-1B26-444B-B7EA-71B65B12B8C9}" dt="2019-10-15T08:44:23.874" v="35" actId="1076"/>
          <ac:picMkLst>
            <pc:docMk/>
            <pc:sldMk cId="45473779" sldId="256"/>
            <ac:picMk id="6" creationId="{7E79DA44-17F1-49D6-A468-CDCBB3AF90C1}"/>
          </ac:picMkLst>
        </pc:picChg>
      </pc:sldChg>
      <pc:sldChg chg="add ord">
        <pc:chgData name="Jeroen Sarrazyn (MINFIN)" userId="c67bb961-0a5f-410b-aec3-8ff4e6567093" providerId="ADAL" clId="{3AB11549-1B26-444B-B7EA-71B65B12B8C9}" dt="2019-10-15T08:42:40.596" v="6"/>
        <pc:sldMkLst>
          <pc:docMk/>
          <pc:sldMk cId="2015373911" sldId="259"/>
        </pc:sldMkLst>
      </pc:sldChg>
      <pc:sldChg chg="add del">
        <pc:chgData name="Jeroen Sarrazyn (MINFIN)" userId="c67bb961-0a5f-410b-aec3-8ff4e6567093" providerId="ADAL" clId="{3AB11549-1B26-444B-B7EA-71B65B12B8C9}" dt="2019-10-15T08:42:12.030" v="3" actId="2696"/>
        <pc:sldMkLst>
          <pc:docMk/>
          <pc:sldMk cId="1713293941" sldId="290"/>
        </pc:sldMkLst>
      </pc:sldChg>
      <pc:sldChg chg="add">
        <pc:chgData name="Jeroen Sarrazyn (MINFIN)" userId="c67bb961-0a5f-410b-aec3-8ff4e6567093" providerId="ADAL" clId="{3AB11549-1B26-444B-B7EA-71B65B12B8C9}" dt="2019-10-15T08:40:34.132" v="0"/>
        <pc:sldMkLst>
          <pc:docMk/>
          <pc:sldMk cId="1179809109" sldId="332"/>
        </pc:sldMkLst>
      </pc:sldChg>
      <pc:sldChg chg="add">
        <pc:chgData name="Jeroen Sarrazyn (MINFIN)" userId="c67bb961-0a5f-410b-aec3-8ff4e6567093" providerId="ADAL" clId="{3AB11549-1B26-444B-B7EA-71B65B12B8C9}" dt="2019-10-15T08:40:34.132" v="0"/>
        <pc:sldMkLst>
          <pc:docMk/>
          <pc:sldMk cId="2768614607" sldId="333"/>
        </pc:sldMkLst>
      </pc:sldChg>
      <pc:sldChg chg="add">
        <pc:chgData name="Jeroen Sarrazyn (MINFIN)" userId="c67bb961-0a5f-410b-aec3-8ff4e6567093" providerId="ADAL" clId="{3AB11549-1B26-444B-B7EA-71B65B12B8C9}" dt="2019-10-15T08:40:34.132" v="0"/>
        <pc:sldMkLst>
          <pc:docMk/>
          <pc:sldMk cId="3700028801" sldId="334"/>
        </pc:sldMkLst>
      </pc:sldChg>
      <pc:sldChg chg="add">
        <pc:chgData name="Jeroen Sarrazyn (MINFIN)" userId="c67bb961-0a5f-410b-aec3-8ff4e6567093" providerId="ADAL" clId="{3AB11549-1B26-444B-B7EA-71B65B12B8C9}" dt="2019-10-15T08:40:34.132" v="0"/>
        <pc:sldMkLst>
          <pc:docMk/>
          <pc:sldMk cId="3323383870" sldId="335"/>
        </pc:sldMkLst>
      </pc:sldChg>
      <pc:sldChg chg="delSp modSp add">
        <pc:chgData name="Jeroen Sarrazyn (MINFIN)" userId="c67bb961-0a5f-410b-aec3-8ff4e6567093" providerId="ADAL" clId="{3AB11549-1B26-444B-B7EA-71B65B12B8C9}" dt="2019-10-15T08:43:45.612" v="32" actId="122"/>
        <pc:sldMkLst>
          <pc:docMk/>
          <pc:sldMk cId="778946515" sldId="416"/>
        </pc:sldMkLst>
        <pc:spChg chg="mod">
          <ac:chgData name="Jeroen Sarrazyn (MINFIN)" userId="c67bb961-0a5f-410b-aec3-8ff4e6567093" providerId="ADAL" clId="{3AB11549-1B26-444B-B7EA-71B65B12B8C9}" dt="2019-10-15T08:43:45.612" v="32" actId="122"/>
          <ac:spMkLst>
            <pc:docMk/>
            <pc:sldMk cId="778946515" sldId="416"/>
            <ac:spMk id="3" creationId="{6805A1D8-B817-43B5-B872-631CD16B308B}"/>
          </ac:spMkLst>
        </pc:spChg>
        <pc:spChg chg="del">
          <ac:chgData name="Jeroen Sarrazyn (MINFIN)" userId="c67bb961-0a5f-410b-aec3-8ff4e6567093" providerId="ADAL" clId="{3AB11549-1B26-444B-B7EA-71B65B12B8C9}" dt="2019-10-15T08:43:19.112" v="8" actId="478"/>
          <ac:spMkLst>
            <pc:docMk/>
            <pc:sldMk cId="778946515" sldId="416"/>
            <ac:spMk id="5" creationId="{67208155-6F28-4971-BB7C-3C16D7CCF939}"/>
          </ac:spMkLst>
        </pc:spChg>
      </pc:sldChg>
      <pc:sldChg chg="add del">
        <pc:chgData name="Jeroen Sarrazyn (MINFIN)" userId="c67bb961-0a5f-410b-aec3-8ff4e6567093" providerId="ADAL" clId="{3AB11549-1B26-444B-B7EA-71B65B12B8C9}" dt="2019-10-15T08:42:36.409" v="5" actId="2696"/>
        <pc:sldMkLst>
          <pc:docMk/>
          <pc:sldMk cId="2559861621" sldId="422"/>
        </pc:sldMkLst>
      </pc:sldChg>
      <pc:sldChg chg="add del">
        <pc:chgData name="Jeroen Sarrazyn (MINFIN)" userId="c67bb961-0a5f-410b-aec3-8ff4e6567093" providerId="ADAL" clId="{3AB11549-1B26-444B-B7EA-71B65B12B8C9}" dt="2019-10-15T08:42:12.015" v="2" actId="2696"/>
        <pc:sldMkLst>
          <pc:docMk/>
          <pc:sldMk cId="2275516356" sldId="423"/>
        </pc:sldMkLst>
      </pc:sldChg>
      <pc:sldChg chg="ord">
        <pc:chgData name="Jeroen Sarrazyn (MINFIN)" userId="c67bb961-0a5f-410b-aec3-8ff4e6567093" providerId="ADAL" clId="{3AB11549-1B26-444B-B7EA-71B65B12B8C9}" dt="2019-10-15T08:42:02.805" v="1"/>
        <pc:sldMkLst>
          <pc:docMk/>
          <pc:sldMk cId="3134016881" sldId="438"/>
        </pc:sldMkLst>
      </pc:sldChg>
      <pc:sldChg chg="addSp delSp modSp">
        <pc:chgData name="Jeroen Sarrazyn (MINFIN)" userId="c67bb961-0a5f-410b-aec3-8ff4e6567093" providerId="ADAL" clId="{3AB11549-1B26-444B-B7EA-71B65B12B8C9}" dt="2019-10-15T08:55:44.460" v="203" actId="478"/>
        <pc:sldMkLst>
          <pc:docMk/>
          <pc:sldMk cId="1122407104" sldId="581"/>
        </pc:sldMkLst>
        <pc:spChg chg="add del mod">
          <ac:chgData name="Jeroen Sarrazyn (MINFIN)" userId="c67bb961-0a5f-410b-aec3-8ff4e6567093" providerId="ADAL" clId="{3AB11549-1B26-444B-B7EA-71B65B12B8C9}" dt="2019-10-15T08:55:44.460" v="203" actId="478"/>
          <ac:spMkLst>
            <pc:docMk/>
            <pc:sldMk cId="1122407104" sldId="581"/>
            <ac:spMk id="3" creationId="{6AABF69D-7AD5-45F7-A458-F185E47FCD42}"/>
          </ac:spMkLst>
        </pc:spChg>
        <pc:spChg chg="del">
          <ac:chgData name="Jeroen Sarrazyn (MINFIN)" userId="c67bb961-0a5f-410b-aec3-8ff4e6567093" providerId="ADAL" clId="{3AB11549-1B26-444B-B7EA-71B65B12B8C9}" dt="2019-10-15T08:55:36.853" v="202" actId="478"/>
          <ac:spMkLst>
            <pc:docMk/>
            <pc:sldMk cId="1122407104" sldId="581"/>
            <ac:spMk id="5" creationId="{A7A650ED-CFF6-4467-8F5A-70F203752EEC}"/>
          </ac:spMkLst>
        </pc:spChg>
        <pc:spChg chg="mod">
          <ac:chgData name="Jeroen Sarrazyn (MINFIN)" userId="c67bb961-0a5f-410b-aec3-8ff4e6567093" providerId="ADAL" clId="{3AB11549-1B26-444B-B7EA-71B65B12B8C9}" dt="2019-10-15T08:55:22.799" v="193" actId="20577"/>
          <ac:spMkLst>
            <pc:docMk/>
            <pc:sldMk cId="1122407104" sldId="581"/>
            <ac:spMk id="14" creationId="{F530CAC4-ED83-4C83-B422-619FC9E861B5}"/>
          </ac:spMkLst>
        </pc:spChg>
        <pc:spChg chg="mod">
          <ac:chgData name="Jeroen Sarrazyn (MINFIN)" userId="c67bb961-0a5f-410b-aec3-8ff4e6567093" providerId="ADAL" clId="{3AB11549-1B26-444B-B7EA-71B65B12B8C9}" dt="2019-10-15T08:55:27.292" v="201" actId="20577"/>
          <ac:spMkLst>
            <pc:docMk/>
            <pc:sldMk cId="1122407104" sldId="581"/>
            <ac:spMk id="15" creationId="{51BFC9A1-DA3C-4491-8A53-B304074C1985}"/>
          </ac:spMkLst>
        </pc:spChg>
      </pc:sldChg>
      <pc:sldChg chg="modSp">
        <pc:chgData name="Jeroen Sarrazyn (MINFIN)" userId="c67bb961-0a5f-410b-aec3-8ff4e6567093" providerId="ADAL" clId="{3AB11549-1B26-444B-B7EA-71B65B12B8C9}" dt="2019-10-15T09:06:18.040" v="779" actId="20577"/>
        <pc:sldMkLst>
          <pc:docMk/>
          <pc:sldMk cId="1610870911" sldId="585"/>
        </pc:sldMkLst>
        <pc:spChg chg="mod">
          <ac:chgData name="Jeroen Sarrazyn (MINFIN)" userId="c67bb961-0a5f-410b-aec3-8ff4e6567093" providerId="ADAL" clId="{3AB11549-1B26-444B-B7EA-71B65B12B8C9}" dt="2019-10-15T09:06:18.040" v="779" actId="20577"/>
          <ac:spMkLst>
            <pc:docMk/>
            <pc:sldMk cId="1610870911" sldId="585"/>
            <ac:spMk id="3" creationId="{943BC102-96D0-4283-97B4-65AAB50FD495}"/>
          </ac:spMkLst>
        </pc:spChg>
      </pc:sldChg>
      <pc:sldChg chg="add del">
        <pc:chgData name="Jeroen Sarrazyn (MINFIN)" userId="c67bb961-0a5f-410b-aec3-8ff4e6567093" providerId="ADAL" clId="{3AB11549-1B26-444B-B7EA-71B65B12B8C9}" dt="2019-10-15T08:50:11.055" v="103" actId="2696"/>
        <pc:sldMkLst>
          <pc:docMk/>
          <pc:sldMk cId="1301089573" sldId="1613"/>
        </pc:sldMkLst>
      </pc:sldChg>
      <pc:sldChg chg="addSp modSp add mod setBg">
        <pc:chgData name="Jeroen Sarrazyn (MINFIN)" userId="c67bb961-0a5f-410b-aec3-8ff4e6567093" providerId="ADAL" clId="{3AB11549-1B26-444B-B7EA-71B65B12B8C9}" dt="2019-10-15T09:00:27.514" v="760" actId="403"/>
        <pc:sldMkLst>
          <pc:docMk/>
          <pc:sldMk cId="1689156737" sldId="3338"/>
        </pc:sldMkLst>
        <pc:spChg chg="mod ord">
          <ac:chgData name="Jeroen Sarrazyn (MINFIN)" userId="c67bb961-0a5f-410b-aec3-8ff4e6567093" providerId="ADAL" clId="{3AB11549-1B26-444B-B7EA-71B65B12B8C9}" dt="2019-10-15T08:54:02.961" v="113" actId="27636"/>
          <ac:spMkLst>
            <pc:docMk/>
            <pc:sldMk cId="1689156737" sldId="3338"/>
            <ac:spMk id="2" creationId="{603AEBDF-A033-42B3-97EF-030F613A29C3}"/>
          </ac:spMkLst>
        </pc:spChg>
        <pc:spChg chg="mod ord">
          <ac:chgData name="Jeroen Sarrazyn (MINFIN)" userId="c67bb961-0a5f-410b-aec3-8ff4e6567093" providerId="ADAL" clId="{3AB11549-1B26-444B-B7EA-71B65B12B8C9}" dt="2019-10-15T09:00:27.514" v="760" actId="403"/>
          <ac:spMkLst>
            <pc:docMk/>
            <pc:sldMk cId="1689156737" sldId="3338"/>
            <ac:spMk id="3" creationId="{19384447-2EC6-4C28-BDCA-CAEFE2A7572A}"/>
          </ac:spMkLst>
        </pc:spChg>
        <pc:picChg chg="add">
          <ac:chgData name="Jeroen Sarrazyn (MINFIN)" userId="c67bb961-0a5f-410b-aec3-8ff4e6567093" providerId="ADAL" clId="{3AB11549-1B26-444B-B7EA-71B65B12B8C9}" dt="2019-10-15T08:53:19.611" v="107" actId="26606"/>
          <ac:picMkLst>
            <pc:docMk/>
            <pc:sldMk cId="1689156737" sldId="3338"/>
            <ac:picMk id="73" creationId="{22901FED-4FC9-4ED5-8123-C98BCD1616BA}"/>
          </ac:picMkLst>
        </pc:picChg>
        <pc:picChg chg="add mod">
          <ac:chgData name="Jeroen Sarrazyn (MINFIN)" userId="c67bb961-0a5f-410b-aec3-8ff4e6567093" providerId="ADAL" clId="{3AB11549-1B26-444B-B7EA-71B65B12B8C9}" dt="2019-10-15T08:53:19.611" v="107" actId="26606"/>
          <ac:picMkLst>
            <pc:docMk/>
            <pc:sldMk cId="1689156737" sldId="3338"/>
            <ac:picMk id="1026" creationId="{DFE3AA7C-A4B0-48BF-B023-818C637F274E}"/>
          </ac:picMkLst>
        </pc:picChg>
        <pc:picChg chg="add mod">
          <ac:chgData name="Jeroen Sarrazyn (MINFIN)" userId="c67bb961-0a5f-410b-aec3-8ff4e6567093" providerId="ADAL" clId="{3AB11549-1B26-444B-B7EA-71B65B12B8C9}" dt="2019-10-15T08:53:51.766" v="111" actId="1076"/>
          <ac:picMkLst>
            <pc:docMk/>
            <pc:sldMk cId="1689156737" sldId="3338"/>
            <ac:picMk id="1028" creationId="{707CACFB-D282-4572-8672-0002918BB109}"/>
          </ac:picMkLst>
        </pc:picChg>
      </pc:sldChg>
      <pc:sldChg chg="addSp modSp add">
        <pc:chgData name="Jeroen Sarrazyn (MINFIN)" userId="c67bb961-0a5f-410b-aec3-8ff4e6567093" providerId="ADAL" clId="{3AB11549-1B26-444B-B7EA-71B65B12B8C9}" dt="2019-10-15T08:49:59.464" v="102" actId="1076"/>
        <pc:sldMkLst>
          <pc:docMk/>
          <pc:sldMk cId="3519395479" sldId="3339"/>
        </pc:sldMkLst>
        <pc:spChg chg="add mod">
          <ac:chgData name="Jeroen Sarrazyn (MINFIN)" userId="c67bb961-0a5f-410b-aec3-8ff4e6567093" providerId="ADAL" clId="{3AB11549-1B26-444B-B7EA-71B65B12B8C9}" dt="2019-10-15T08:49:59.464" v="102" actId="1076"/>
          <ac:spMkLst>
            <pc:docMk/>
            <pc:sldMk cId="3519395479" sldId="3339"/>
            <ac:spMk id="2" creationId="{18615D01-7C2D-4B47-8371-E61AEFFB6920}"/>
          </ac:spMkLst>
        </pc:spChg>
        <pc:picChg chg="mod">
          <ac:chgData name="Jeroen Sarrazyn (MINFIN)" userId="c67bb961-0a5f-410b-aec3-8ff4e6567093" providerId="ADAL" clId="{3AB11549-1B26-444B-B7EA-71B65B12B8C9}" dt="2019-10-15T08:49:56.983" v="101" actId="1076"/>
          <ac:picMkLst>
            <pc:docMk/>
            <pc:sldMk cId="3519395479" sldId="3339"/>
            <ac:picMk id="3" creationId="{E68F29B7-1AC8-48F2-BFAF-906991DF967E}"/>
          </ac:picMkLst>
        </pc:picChg>
      </pc:sldChg>
      <pc:sldChg chg="addSp add del">
        <pc:chgData name="Jeroen Sarrazyn (MINFIN)" userId="c67bb961-0a5f-410b-aec3-8ff4e6567093" providerId="ADAL" clId="{3AB11549-1B26-444B-B7EA-71B65B12B8C9}" dt="2019-10-15T09:04:32.993" v="765" actId="2696"/>
        <pc:sldMkLst>
          <pc:docMk/>
          <pc:sldMk cId="2371284982" sldId="3340"/>
        </pc:sldMkLst>
        <pc:picChg chg="add">
          <ac:chgData name="Jeroen Sarrazyn (MINFIN)" userId="c67bb961-0a5f-410b-aec3-8ff4e6567093" providerId="ADAL" clId="{3AB11549-1B26-444B-B7EA-71B65B12B8C9}" dt="2019-10-15T09:02:17.184" v="762"/>
          <ac:picMkLst>
            <pc:docMk/>
            <pc:sldMk cId="2371284982" sldId="3340"/>
            <ac:picMk id="2050" creationId="{9D1AE9C0-E415-4896-99A5-2B7375909DD6}"/>
          </ac:picMkLst>
        </pc:picChg>
      </pc:sldChg>
      <pc:sldChg chg="addSp add">
        <pc:chgData name="Jeroen Sarrazyn (MINFIN)" userId="c67bb961-0a5f-410b-aec3-8ff4e6567093" providerId="ADAL" clId="{3AB11549-1B26-444B-B7EA-71B65B12B8C9}" dt="2019-10-15T09:03:47.633" v="764"/>
        <pc:sldMkLst>
          <pc:docMk/>
          <pc:sldMk cId="2302972452" sldId="3341"/>
        </pc:sldMkLst>
        <pc:picChg chg="add">
          <ac:chgData name="Jeroen Sarrazyn (MINFIN)" userId="c67bb961-0a5f-410b-aec3-8ff4e6567093" providerId="ADAL" clId="{3AB11549-1B26-444B-B7EA-71B65B12B8C9}" dt="2019-10-15T09:03:47.633" v="764"/>
          <ac:picMkLst>
            <pc:docMk/>
            <pc:sldMk cId="2302972452" sldId="3341"/>
            <ac:picMk id="3074" creationId="{D3D59455-45E2-4C75-953E-87A389294B9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5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noProof="0" dirty="0">
                <a:solidFill>
                  <a:srgbClr val="000000"/>
                </a:solidFill>
                <a:latin typeface="Titillium" panose="00000500000000000000" pitchFamily="2" charset="0"/>
              </a:rPr>
              <a:t>Belgian</a:t>
            </a:r>
            <a:r>
              <a:rPr lang="en-US" sz="1800" b="1" baseline="0" noProof="0" dirty="0">
                <a:solidFill>
                  <a:srgbClr val="000000"/>
                </a:solidFill>
                <a:latin typeface="Titillium" panose="00000500000000000000" pitchFamily="2" charset="0"/>
              </a:rPr>
              <a:t> flows of goods </a:t>
            </a:r>
          </a:p>
          <a:p>
            <a:pPr>
              <a:defRPr sz="1605" spc="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r>
              <a:rPr lang="en-US" sz="1800" b="1" noProof="0" dirty="0">
                <a:solidFill>
                  <a:srgbClr val="000000"/>
                </a:solidFill>
                <a:latin typeface="Titillium" panose="00000500000000000000" pitchFamily="2" charset="0"/>
              </a:rPr>
              <a:t>(in million</a:t>
            </a:r>
            <a:r>
              <a:rPr lang="en-US" sz="1800" b="1" baseline="0" noProof="0" dirty="0">
                <a:solidFill>
                  <a:srgbClr val="000000"/>
                </a:solidFill>
                <a:latin typeface="Titillium" panose="00000500000000000000" pitchFamily="2" charset="0"/>
              </a:rPr>
              <a:t> Euro)</a:t>
            </a:r>
            <a:endParaRPr lang="en-US" sz="1800" b="1" noProof="0" dirty="0">
              <a:solidFill>
                <a:srgbClr val="000000"/>
              </a:solidFill>
              <a:latin typeface="Titillium" panose="00000500000000000000" pitchFamily="2" charset="0"/>
            </a:endParaRPr>
          </a:p>
        </c:rich>
      </c:tx>
      <c:layout>
        <c:manualLayout>
          <c:xMode val="edge"/>
          <c:yMode val="edge"/>
          <c:x val="0.31822551956403045"/>
          <c:y val="2.1084161706389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5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293424573195571"/>
          <c:y val="0.20082503064487059"/>
          <c:w val="0.59117517035144251"/>
          <c:h val="0.711501400948148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Blad1!$B$77</c:f>
              <c:strCache>
                <c:ptCount val="1"/>
                <c:pt idx="0">
                  <c:v>Belgian flows of goods with the UK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Blad1!$A$78:$A$79</c:f>
              <c:strCache>
                <c:ptCount val="2"/>
                <c:pt idx="0">
                  <c:v>Incoming / Import</c:v>
                </c:pt>
                <c:pt idx="1">
                  <c:v>Outgoing / Export</c:v>
                </c:pt>
              </c:strCache>
            </c:strRef>
          </c:cat>
          <c:val>
            <c:numRef>
              <c:f>Blad1!$B$78:$B$79</c:f>
              <c:numCache>
                <c:formatCode>General</c:formatCode>
                <c:ptCount val="2"/>
                <c:pt idx="0">
                  <c:v>15588</c:v>
                </c:pt>
                <c:pt idx="1">
                  <c:v>31624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25-4100-97EC-768EEC2C3AB5}"/>
            </c:ext>
          </c:extLst>
        </c:ser>
        <c:ser>
          <c:idx val="1"/>
          <c:order val="1"/>
          <c:tx>
            <c:strRef>
              <c:f>Blad1!$C$77</c:f>
              <c:strCache>
                <c:ptCount val="1"/>
                <c:pt idx="0">
                  <c:v>Belgian flows of goods with third countries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Blad1!$A$78:$A$79</c:f>
              <c:strCache>
                <c:ptCount val="2"/>
                <c:pt idx="0">
                  <c:v>Incoming / Import</c:v>
                </c:pt>
                <c:pt idx="1">
                  <c:v>Outgoing / Export</c:v>
                </c:pt>
              </c:strCache>
            </c:strRef>
          </c:cat>
          <c:val>
            <c:numRef>
              <c:f>Blad1!$C$78:$C$79</c:f>
              <c:numCache>
                <c:formatCode>General</c:formatCode>
                <c:ptCount val="2"/>
                <c:pt idx="0">
                  <c:v>103085</c:v>
                </c:pt>
                <c:pt idx="1">
                  <c:v>103158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525-4100-97EC-768EEC2C3A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4014560"/>
        <c:axId val="484013776"/>
      </c:barChart>
      <c:catAx>
        <c:axId val="4840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8534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33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4013776"/>
        <c:crosses val="autoZero"/>
        <c:auto val="1"/>
        <c:lblAlgn val="ctr"/>
        <c:lblOffset val="100"/>
        <c:noMultiLvlLbl val="0"/>
      </c:catAx>
      <c:valAx>
        <c:axId val="484013776"/>
        <c:scaling>
          <c:orientation val="minMax"/>
        </c:scaling>
        <c:delete val="0"/>
        <c:axPos val="l"/>
        <c:majorGridlines>
          <c:spPr>
            <a:ln w="8534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33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4014560"/>
        <c:crosses val="autoZero"/>
        <c:crossBetween val="between"/>
      </c:valAx>
      <c:spPr>
        <a:noFill/>
        <a:ln w="22756">
          <a:noFill/>
        </a:ln>
        <a:effectLst/>
      </c:spPr>
    </c:plotArea>
    <c:legend>
      <c:legendPos val="r"/>
      <c:layout>
        <c:manualLayout>
          <c:xMode val="edge"/>
          <c:yMode val="edge"/>
          <c:x val="0.7200909963347093"/>
          <c:y val="0.3753466329076357"/>
          <c:w val="0.26962086787609696"/>
          <c:h val="0.26957087077896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33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A35FE4-62B1-4EE2-A719-3AD646DE214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A019152E-09CB-4654-BFE2-AD9101851BEC}">
      <dgm:prSet custT="1"/>
      <dgm:spPr/>
      <dgm:t>
        <a:bodyPr/>
        <a:lstStyle/>
        <a:p>
          <a:pPr rtl="0"/>
          <a:r>
            <a:rPr lang="en-US" sz="3000" noProof="0" dirty="0">
              <a:solidFill>
                <a:srgbClr val="000000"/>
              </a:solidFill>
              <a:latin typeface="Titillium" panose="00000500000000000000" pitchFamily="2" charset="0"/>
            </a:rPr>
            <a:t>Intra EU</a:t>
          </a:r>
        </a:p>
      </dgm:t>
    </dgm:pt>
    <dgm:pt modelId="{6614DB31-91DB-4A36-A7AA-7AFECCF7FD4C}" type="parTrans" cxnId="{D1B2CDF5-5B16-4611-B33B-45E0651363A6}">
      <dgm:prSet/>
      <dgm:spPr/>
      <dgm:t>
        <a:bodyPr/>
        <a:lstStyle/>
        <a:p>
          <a:endParaRPr lang="nl-BE"/>
        </a:p>
      </dgm:t>
    </dgm:pt>
    <dgm:pt modelId="{2B686ADA-4E84-4607-B016-996606AB7E59}" type="sibTrans" cxnId="{D1B2CDF5-5B16-4611-B33B-45E0651363A6}">
      <dgm:prSet/>
      <dgm:spPr/>
      <dgm:t>
        <a:bodyPr/>
        <a:lstStyle/>
        <a:p>
          <a:endParaRPr lang="nl-BE"/>
        </a:p>
      </dgm:t>
    </dgm:pt>
    <dgm:pt modelId="{8FA4E5D6-617C-43C1-B9ED-A8AAA710533A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n-US" sz="2000" noProof="0" dirty="0">
              <a:latin typeface="Alegreya Sans" panose="00000500000000000000" pitchFamily="50" charset="0"/>
            </a:rPr>
            <a:t>No formalities</a:t>
          </a:r>
        </a:p>
      </dgm:t>
    </dgm:pt>
    <dgm:pt modelId="{1B9CCEBF-C4DE-40BF-AB06-0DBF5592AE7B}" type="parTrans" cxnId="{FBF57342-35BB-47FC-9BF5-F82274FA936B}">
      <dgm:prSet/>
      <dgm:spPr/>
      <dgm:t>
        <a:bodyPr/>
        <a:lstStyle/>
        <a:p>
          <a:endParaRPr lang="nl-BE"/>
        </a:p>
      </dgm:t>
    </dgm:pt>
    <dgm:pt modelId="{A9A14874-A03A-4656-9AD0-B9F8A74DA00B}" type="sibTrans" cxnId="{FBF57342-35BB-47FC-9BF5-F82274FA936B}">
      <dgm:prSet/>
      <dgm:spPr/>
      <dgm:t>
        <a:bodyPr/>
        <a:lstStyle/>
        <a:p>
          <a:endParaRPr lang="nl-BE"/>
        </a:p>
      </dgm:t>
    </dgm:pt>
    <dgm:pt modelId="{54E618EB-33D4-4B43-8657-480574C35D39}">
      <dgm:prSet custT="1"/>
      <dgm:spPr/>
      <dgm:t>
        <a:bodyPr/>
        <a:lstStyle/>
        <a:p>
          <a:pPr rtl="0"/>
          <a:r>
            <a:rPr lang="nl-BE" sz="3000" baseline="0" dirty="0">
              <a:solidFill>
                <a:srgbClr val="000000"/>
              </a:solidFill>
              <a:latin typeface="Titillium" panose="00000500000000000000" pitchFamily="2" charset="0"/>
            </a:rPr>
            <a:t>Import – export </a:t>
          </a:r>
          <a:endParaRPr lang="nl-BE" sz="3000" dirty="0">
            <a:solidFill>
              <a:srgbClr val="000000"/>
            </a:solidFill>
            <a:latin typeface="Titillium" panose="00000500000000000000" pitchFamily="2" charset="0"/>
          </a:endParaRPr>
        </a:p>
      </dgm:t>
    </dgm:pt>
    <dgm:pt modelId="{74796F42-6C48-48AC-AAFE-5FE43B38F228}" type="parTrans" cxnId="{6EE06895-1AE3-46D5-A17E-76FA39E2FA97}">
      <dgm:prSet/>
      <dgm:spPr/>
      <dgm:t>
        <a:bodyPr/>
        <a:lstStyle/>
        <a:p>
          <a:endParaRPr lang="nl-BE"/>
        </a:p>
      </dgm:t>
    </dgm:pt>
    <dgm:pt modelId="{1408FEED-21E7-4B84-ACEF-8F3A7BB4DDE6}" type="sibTrans" cxnId="{6EE06895-1AE3-46D5-A17E-76FA39E2FA97}">
      <dgm:prSet/>
      <dgm:spPr/>
      <dgm:t>
        <a:bodyPr/>
        <a:lstStyle/>
        <a:p>
          <a:endParaRPr lang="nl-BE"/>
        </a:p>
      </dgm:t>
    </dgm:pt>
    <dgm:pt modelId="{24EDA67E-3F3A-40AF-A90E-AD01183C2737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n-US" sz="2000" noProof="0" dirty="0">
              <a:latin typeface="Alegreya Sans" panose="00000500000000000000" pitchFamily="50" charset="0"/>
            </a:rPr>
            <a:t>Customs formalities</a:t>
          </a:r>
        </a:p>
      </dgm:t>
    </dgm:pt>
    <dgm:pt modelId="{49227010-B3F1-493B-8D41-E5A78C0AF115}" type="parTrans" cxnId="{6883898C-4F2B-409F-865B-B583DAD24C3E}">
      <dgm:prSet/>
      <dgm:spPr/>
      <dgm:t>
        <a:bodyPr/>
        <a:lstStyle/>
        <a:p>
          <a:endParaRPr lang="nl-BE"/>
        </a:p>
      </dgm:t>
    </dgm:pt>
    <dgm:pt modelId="{9637082D-8BC1-46C2-B62D-4E02D72E15D9}" type="sibTrans" cxnId="{6883898C-4F2B-409F-865B-B583DAD24C3E}">
      <dgm:prSet/>
      <dgm:spPr/>
      <dgm:t>
        <a:bodyPr/>
        <a:lstStyle/>
        <a:p>
          <a:endParaRPr lang="nl-BE"/>
        </a:p>
      </dgm:t>
    </dgm:pt>
    <dgm:pt modelId="{37EABD18-80C6-4762-BCCB-4E42C726618B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noProof="0" dirty="0">
              <a:latin typeface="Alegreya Sans" panose="00000500000000000000" pitchFamily="50" charset="0"/>
            </a:rPr>
            <a:t>Verification</a:t>
          </a:r>
        </a:p>
      </dgm:t>
    </dgm:pt>
    <dgm:pt modelId="{60E94233-04B4-4785-880D-DF3162787FE7}" type="parTrans" cxnId="{8C6C6EE7-BA0F-4C23-A7EC-A55505037952}">
      <dgm:prSet/>
      <dgm:spPr/>
      <dgm:t>
        <a:bodyPr/>
        <a:lstStyle/>
        <a:p>
          <a:endParaRPr lang="nl-BE"/>
        </a:p>
      </dgm:t>
    </dgm:pt>
    <dgm:pt modelId="{D14D324C-8A2B-4588-8599-C11A6FBA6C87}" type="sibTrans" cxnId="{8C6C6EE7-BA0F-4C23-A7EC-A55505037952}">
      <dgm:prSet/>
      <dgm:spPr/>
      <dgm:t>
        <a:bodyPr/>
        <a:lstStyle/>
        <a:p>
          <a:endParaRPr lang="nl-BE"/>
        </a:p>
      </dgm:t>
    </dgm:pt>
    <dgm:pt modelId="{4B4333B3-D442-4E26-9F5A-D5CF4573B355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noProof="0" dirty="0">
              <a:latin typeface="Alegreya Sans" panose="00000500000000000000" pitchFamily="50" charset="0"/>
            </a:rPr>
            <a:t>No verification</a:t>
          </a:r>
        </a:p>
      </dgm:t>
    </dgm:pt>
    <dgm:pt modelId="{99828911-508A-4CC3-95D1-33544C867170}" type="parTrans" cxnId="{16D080A7-60A6-4823-AEBF-3B850585A76B}">
      <dgm:prSet/>
      <dgm:spPr/>
      <dgm:t>
        <a:bodyPr/>
        <a:lstStyle/>
        <a:p>
          <a:endParaRPr lang="nl-BE"/>
        </a:p>
      </dgm:t>
    </dgm:pt>
    <dgm:pt modelId="{5C796320-CC38-4503-AE7B-CA0F723B1066}" type="sibTrans" cxnId="{16D080A7-60A6-4823-AEBF-3B850585A76B}">
      <dgm:prSet/>
      <dgm:spPr/>
      <dgm:t>
        <a:bodyPr/>
        <a:lstStyle/>
        <a:p>
          <a:endParaRPr lang="nl-BE"/>
        </a:p>
      </dgm:t>
    </dgm:pt>
    <dgm:pt modelId="{EA496235-B995-4D3B-B39D-03F5075EDAB1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noProof="0" dirty="0">
              <a:latin typeface="Alegreya Sans" panose="00000500000000000000" pitchFamily="50" charset="0"/>
            </a:rPr>
            <a:t>No duties</a:t>
          </a:r>
        </a:p>
      </dgm:t>
    </dgm:pt>
    <dgm:pt modelId="{55562F33-7F5F-43D1-8475-01923F67BCD9}" type="parTrans" cxnId="{FB2C6B14-5C93-41AC-9C61-22EC5C9D5261}">
      <dgm:prSet/>
      <dgm:spPr/>
      <dgm:t>
        <a:bodyPr/>
        <a:lstStyle/>
        <a:p>
          <a:endParaRPr lang="nl-BE"/>
        </a:p>
      </dgm:t>
    </dgm:pt>
    <dgm:pt modelId="{C17774B7-931C-44B6-8065-D38A4FDA3F54}" type="sibTrans" cxnId="{FB2C6B14-5C93-41AC-9C61-22EC5C9D5261}">
      <dgm:prSet/>
      <dgm:spPr/>
      <dgm:t>
        <a:bodyPr/>
        <a:lstStyle/>
        <a:p>
          <a:endParaRPr lang="nl-BE"/>
        </a:p>
      </dgm:t>
    </dgm:pt>
    <dgm:pt modelId="{55BD6F0F-3AAD-4003-8F0A-2C6432B94FAB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noProof="0" dirty="0">
              <a:latin typeface="Alegreya Sans" panose="00000500000000000000" pitchFamily="50" charset="0"/>
            </a:rPr>
            <a:t>Import duties</a:t>
          </a:r>
        </a:p>
      </dgm:t>
    </dgm:pt>
    <dgm:pt modelId="{1814C383-DB53-4DDD-AEDA-FB867FADB383}" type="parTrans" cxnId="{DDB5605B-F6D9-4737-BABC-A61ED48C2110}">
      <dgm:prSet/>
      <dgm:spPr/>
      <dgm:t>
        <a:bodyPr/>
        <a:lstStyle/>
        <a:p>
          <a:endParaRPr lang="nl-BE"/>
        </a:p>
      </dgm:t>
    </dgm:pt>
    <dgm:pt modelId="{CC4FA702-94C5-47D5-9569-EF9DD511BA56}" type="sibTrans" cxnId="{DDB5605B-F6D9-4737-BABC-A61ED48C2110}">
      <dgm:prSet/>
      <dgm:spPr/>
      <dgm:t>
        <a:bodyPr/>
        <a:lstStyle/>
        <a:p>
          <a:endParaRPr lang="nl-BE"/>
        </a:p>
      </dgm:t>
    </dgm:pt>
    <dgm:pt modelId="{F13F0725-4C78-4ACA-B936-201FB7822022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noProof="0" dirty="0">
              <a:latin typeface="Alegreya Sans" panose="00000500000000000000" pitchFamily="50" charset="0"/>
            </a:rPr>
            <a:t>No quantitative limitations</a:t>
          </a:r>
        </a:p>
      </dgm:t>
    </dgm:pt>
    <dgm:pt modelId="{65C17FB9-9FBD-4CB8-9B8B-E0EAFA72453E}" type="parTrans" cxnId="{561C6008-D636-46B1-9035-0649599B749A}">
      <dgm:prSet/>
      <dgm:spPr/>
      <dgm:t>
        <a:bodyPr/>
        <a:lstStyle/>
        <a:p>
          <a:endParaRPr lang="nl-BE"/>
        </a:p>
      </dgm:t>
    </dgm:pt>
    <dgm:pt modelId="{4A128149-EC42-49B8-AB44-2410AD0E0A6F}" type="sibTrans" cxnId="{561C6008-D636-46B1-9035-0649599B749A}">
      <dgm:prSet/>
      <dgm:spPr/>
      <dgm:t>
        <a:bodyPr/>
        <a:lstStyle/>
        <a:p>
          <a:endParaRPr lang="nl-BE"/>
        </a:p>
      </dgm:t>
    </dgm:pt>
    <dgm:pt modelId="{250FAFDD-DC01-4ED1-91F2-B84B2CD4B6E7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noProof="0" dirty="0" err="1">
              <a:latin typeface="Alegreya Sans" panose="00000500000000000000" pitchFamily="50" charset="0"/>
            </a:rPr>
            <a:t>Harmonisation</a:t>
          </a:r>
          <a:r>
            <a:rPr lang="en-US" sz="2000" noProof="0" dirty="0">
              <a:latin typeface="Alegreya Sans" panose="00000500000000000000" pitchFamily="50" charset="0"/>
            </a:rPr>
            <a:t> </a:t>
          </a:r>
        </a:p>
      </dgm:t>
    </dgm:pt>
    <dgm:pt modelId="{9C9ACAC2-FF18-4B5E-BB6A-B79B7EF75E58}" type="parTrans" cxnId="{20F97B17-C647-400E-8A7B-28BF779183E8}">
      <dgm:prSet/>
      <dgm:spPr/>
      <dgm:t>
        <a:bodyPr/>
        <a:lstStyle/>
        <a:p>
          <a:endParaRPr lang="nl-BE"/>
        </a:p>
      </dgm:t>
    </dgm:pt>
    <dgm:pt modelId="{4A8632BE-54D4-4A0E-8173-E6B008E22A1C}" type="sibTrans" cxnId="{20F97B17-C647-400E-8A7B-28BF779183E8}">
      <dgm:prSet/>
      <dgm:spPr/>
      <dgm:t>
        <a:bodyPr/>
        <a:lstStyle/>
        <a:p>
          <a:endParaRPr lang="nl-BE"/>
        </a:p>
      </dgm:t>
    </dgm:pt>
    <dgm:pt modelId="{0D407671-003E-4A3E-A52B-6D551CCD9270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noProof="0" dirty="0">
              <a:latin typeface="Alegreya Sans" panose="00000500000000000000" pitchFamily="50" charset="0"/>
            </a:rPr>
            <a:t>Quantitative limitations</a:t>
          </a:r>
        </a:p>
      </dgm:t>
    </dgm:pt>
    <dgm:pt modelId="{2810F32E-8E1C-42CE-8806-BA2ECD40BE72}" type="parTrans" cxnId="{C2C564C9-9CA2-4600-A776-DBC18C39A292}">
      <dgm:prSet/>
      <dgm:spPr/>
      <dgm:t>
        <a:bodyPr/>
        <a:lstStyle/>
        <a:p>
          <a:endParaRPr lang="nl-BE"/>
        </a:p>
      </dgm:t>
    </dgm:pt>
    <dgm:pt modelId="{BD0C6F0A-D877-48BA-AF60-2C9A38983301}" type="sibTrans" cxnId="{C2C564C9-9CA2-4600-A776-DBC18C39A292}">
      <dgm:prSet/>
      <dgm:spPr/>
      <dgm:t>
        <a:bodyPr/>
        <a:lstStyle/>
        <a:p>
          <a:endParaRPr lang="nl-BE"/>
        </a:p>
      </dgm:t>
    </dgm:pt>
    <dgm:pt modelId="{64FE066E-43D0-425F-AFBA-1B5D441D6393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noProof="0" dirty="0" err="1">
              <a:latin typeface="Alegreya Sans" panose="00000500000000000000" pitchFamily="50" charset="0"/>
            </a:rPr>
            <a:t>Harmonisation</a:t>
          </a:r>
          <a:r>
            <a:rPr lang="en-US" sz="2000" noProof="0" dirty="0">
              <a:latin typeface="Alegreya Sans" panose="00000500000000000000" pitchFamily="50" charset="0"/>
            </a:rPr>
            <a:t>?</a:t>
          </a:r>
        </a:p>
      </dgm:t>
    </dgm:pt>
    <dgm:pt modelId="{3997B46B-439F-4FF3-8AEE-3ED654CD9101}" type="parTrans" cxnId="{C29F0B6C-DD9F-4F72-BCF8-955916E8158E}">
      <dgm:prSet/>
      <dgm:spPr/>
      <dgm:t>
        <a:bodyPr/>
        <a:lstStyle/>
        <a:p>
          <a:endParaRPr lang="nl-BE"/>
        </a:p>
      </dgm:t>
    </dgm:pt>
    <dgm:pt modelId="{80278F09-5F62-491E-817D-174ED63FB5C1}" type="sibTrans" cxnId="{C29F0B6C-DD9F-4F72-BCF8-955916E8158E}">
      <dgm:prSet/>
      <dgm:spPr/>
      <dgm:t>
        <a:bodyPr/>
        <a:lstStyle/>
        <a:p>
          <a:endParaRPr lang="nl-BE"/>
        </a:p>
      </dgm:t>
    </dgm:pt>
    <dgm:pt modelId="{0D0482F1-46E5-4B3F-95BB-954DC4CA455A}" type="pres">
      <dgm:prSet presAssocID="{D0A35FE4-62B1-4EE2-A719-3AD646DE214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45F5030-6AAA-4947-B743-21FC20010C56}" type="pres">
      <dgm:prSet presAssocID="{A019152E-09CB-4654-BFE2-AD9101851BEC}" presName="compNode" presStyleCnt="0"/>
      <dgm:spPr/>
    </dgm:pt>
    <dgm:pt modelId="{244BB5E8-73D6-4576-AB16-D0F9F61694E8}" type="pres">
      <dgm:prSet presAssocID="{A019152E-09CB-4654-BFE2-AD9101851BEC}" presName="aNode" presStyleLbl="bgShp" presStyleIdx="0" presStyleCnt="2" custLinFactNeighborX="-35915" custLinFactNeighborY="-5598"/>
      <dgm:spPr/>
      <dgm:t>
        <a:bodyPr/>
        <a:lstStyle/>
        <a:p>
          <a:endParaRPr lang="pl-PL"/>
        </a:p>
      </dgm:t>
    </dgm:pt>
    <dgm:pt modelId="{AF00D821-63D4-452A-BD6E-C97D0E99A4E8}" type="pres">
      <dgm:prSet presAssocID="{A019152E-09CB-4654-BFE2-AD9101851BEC}" presName="textNode" presStyleLbl="bgShp" presStyleIdx="0" presStyleCnt="2"/>
      <dgm:spPr/>
      <dgm:t>
        <a:bodyPr/>
        <a:lstStyle/>
        <a:p>
          <a:endParaRPr lang="pl-PL"/>
        </a:p>
      </dgm:t>
    </dgm:pt>
    <dgm:pt modelId="{F4BEBA9C-63EB-45A1-89F4-ED3ADDB88EB7}" type="pres">
      <dgm:prSet presAssocID="{A019152E-09CB-4654-BFE2-AD9101851BEC}" presName="compChildNode" presStyleCnt="0"/>
      <dgm:spPr/>
    </dgm:pt>
    <dgm:pt modelId="{24B66710-6F3E-42DB-8505-9C385F6FB98B}" type="pres">
      <dgm:prSet presAssocID="{A019152E-09CB-4654-BFE2-AD9101851BEC}" presName="theInnerList" presStyleCnt="0"/>
      <dgm:spPr/>
    </dgm:pt>
    <dgm:pt modelId="{0B39B2D1-5866-443D-B2B7-0FEF6910D119}" type="pres">
      <dgm:prSet presAssocID="{8FA4E5D6-617C-43C1-B9ED-A8AAA710533A}" presName="childNode" presStyleLbl="node1" presStyleIdx="0" presStyleCnt="10" custLinFactNeighborX="-476" custLinFactNeighborY="861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029EFEB-84D3-4CE9-9205-A08CD03DB869}" type="pres">
      <dgm:prSet presAssocID="{8FA4E5D6-617C-43C1-B9ED-A8AAA710533A}" presName="aSpace2" presStyleCnt="0"/>
      <dgm:spPr/>
    </dgm:pt>
    <dgm:pt modelId="{E4425284-AE2F-4015-978A-4674AE738948}" type="pres">
      <dgm:prSet presAssocID="{4B4333B3-D442-4E26-9F5A-D5CF4573B355}" presName="child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DD33E1C-D760-4CAD-A080-AE2D7BB36469}" type="pres">
      <dgm:prSet presAssocID="{4B4333B3-D442-4E26-9F5A-D5CF4573B355}" presName="aSpace2" presStyleCnt="0"/>
      <dgm:spPr/>
    </dgm:pt>
    <dgm:pt modelId="{87303484-62BE-41F1-A470-9952CECA1FD5}" type="pres">
      <dgm:prSet presAssocID="{EA496235-B995-4D3B-B39D-03F5075EDAB1}" presName="child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28D6886-E6C9-48F9-BC7E-C8018473CAF3}" type="pres">
      <dgm:prSet presAssocID="{EA496235-B995-4D3B-B39D-03F5075EDAB1}" presName="aSpace2" presStyleCnt="0"/>
      <dgm:spPr/>
    </dgm:pt>
    <dgm:pt modelId="{5474BF26-BE33-440C-BF11-BDC157DEFDC3}" type="pres">
      <dgm:prSet presAssocID="{F13F0725-4C78-4ACA-B936-201FB7822022}" presName="childNode" presStyleLbl="node1" presStyleIdx="3" presStyleCnt="10" custLinFactNeighborX="-1181" custLinFactNeighborY="-4757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A1304CE-DEBD-4F15-857A-8CB60A31C775}" type="pres">
      <dgm:prSet presAssocID="{F13F0725-4C78-4ACA-B936-201FB7822022}" presName="aSpace2" presStyleCnt="0"/>
      <dgm:spPr/>
    </dgm:pt>
    <dgm:pt modelId="{2316A9E0-D46F-4829-918C-150CD475F62F}" type="pres">
      <dgm:prSet presAssocID="{250FAFDD-DC01-4ED1-91F2-B84B2CD4B6E7}" presName="child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AB88556-99B0-4E35-A9BA-623707BC18AC}" type="pres">
      <dgm:prSet presAssocID="{A019152E-09CB-4654-BFE2-AD9101851BEC}" presName="aSpace" presStyleCnt="0"/>
      <dgm:spPr/>
    </dgm:pt>
    <dgm:pt modelId="{FF18006C-5679-4763-AA08-589ADB33D491}" type="pres">
      <dgm:prSet presAssocID="{54E618EB-33D4-4B43-8657-480574C35D39}" presName="compNode" presStyleCnt="0"/>
      <dgm:spPr/>
    </dgm:pt>
    <dgm:pt modelId="{359592C0-8BE5-4868-8D59-E26D99A358D8}" type="pres">
      <dgm:prSet presAssocID="{54E618EB-33D4-4B43-8657-480574C35D39}" presName="aNode" presStyleLbl="bgShp" presStyleIdx="1" presStyleCnt="2"/>
      <dgm:spPr/>
      <dgm:t>
        <a:bodyPr/>
        <a:lstStyle/>
        <a:p>
          <a:endParaRPr lang="pl-PL"/>
        </a:p>
      </dgm:t>
    </dgm:pt>
    <dgm:pt modelId="{343B655B-5B7F-4940-A3B8-3EBD2B3E92A4}" type="pres">
      <dgm:prSet presAssocID="{54E618EB-33D4-4B43-8657-480574C35D39}" presName="textNode" presStyleLbl="bgShp" presStyleIdx="1" presStyleCnt="2"/>
      <dgm:spPr/>
      <dgm:t>
        <a:bodyPr/>
        <a:lstStyle/>
        <a:p>
          <a:endParaRPr lang="pl-PL"/>
        </a:p>
      </dgm:t>
    </dgm:pt>
    <dgm:pt modelId="{82CE3E3F-0701-4928-90A7-8CAE64B1ABDA}" type="pres">
      <dgm:prSet presAssocID="{54E618EB-33D4-4B43-8657-480574C35D39}" presName="compChildNode" presStyleCnt="0"/>
      <dgm:spPr/>
    </dgm:pt>
    <dgm:pt modelId="{C5ED308B-D140-4C9C-8A5F-846B067CD890}" type="pres">
      <dgm:prSet presAssocID="{54E618EB-33D4-4B43-8657-480574C35D39}" presName="theInnerList" presStyleCnt="0"/>
      <dgm:spPr/>
    </dgm:pt>
    <dgm:pt modelId="{76D0330D-58C7-49A1-BC0D-28E4BF962666}" type="pres">
      <dgm:prSet presAssocID="{24EDA67E-3F3A-40AF-A90E-AD01183C2737}" presName="child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36F9BAD-7E1C-45AB-B489-1F7D1F69B882}" type="pres">
      <dgm:prSet presAssocID="{24EDA67E-3F3A-40AF-A90E-AD01183C2737}" presName="aSpace2" presStyleCnt="0"/>
      <dgm:spPr/>
    </dgm:pt>
    <dgm:pt modelId="{5FF934C5-497F-4A64-8A59-4E3008C15C15}" type="pres">
      <dgm:prSet presAssocID="{37EABD18-80C6-4762-BCCB-4E42C726618B}" presName="child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0297919-400C-4A70-A1E7-96265D57ABD1}" type="pres">
      <dgm:prSet presAssocID="{37EABD18-80C6-4762-BCCB-4E42C726618B}" presName="aSpace2" presStyleCnt="0"/>
      <dgm:spPr/>
    </dgm:pt>
    <dgm:pt modelId="{2627A4B1-25E2-4C61-AF67-CC37E764A847}" type="pres">
      <dgm:prSet presAssocID="{55BD6F0F-3AAD-4003-8F0A-2C6432B94FAB}" presName="child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DC80706-E8BF-49B0-9A2F-47EEA78704FF}" type="pres">
      <dgm:prSet presAssocID="{55BD6F0F-3AAD-4003-8F0A-2C6432B94FAB}" presName="aSpace2" presStyleCnt="0"/>
      <dgm:spPr/>
    </dgm:pt>
    <dgm:pt modelId="{FDA92F9A-6270-446D-B81E-4AC2D17C05F3}" type="pres">
      <dgm:prSet presAssocID="{0D407671-003E-4A3E-A52B-6D551CCD9270}" presName="child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52C5FB8-F7BF-4BC9-A138-ECE911C39649}" type="pres">
      <dgm:prSet presAssocID="{0D407671-003E-4A3E-A52B-6D551CCD9270}" presName="aSpace2" presStyleCnt="0"/>
      <dgm:spPr/>
    </dgm:pt>
    <dgm:pt modelId="{DB5C4D69-E016-450D-BD66-FCF8B4CD047E}" type="pres">
      <dgm:prSet presAssocID="{64FE066E-43D0-425F-AFBA-1B5D441D6393}" presName="child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EE06895-1AE3-46D5-A17E-76FA39E2FA97}" srcId="{D0A35FE4-62B1-4EE2-A719-3AD646DE2144}" destId="{54E618EB-33D4-4B43-8657-480574C35D39}" srcOrd="1" destOrd="0" parTransId="{74796F42-6C48-48AC-AAFE-5FE43B38F228}" sibTransId="{1408FEED-21E7-4B84-ACEF-8F3A7BB4DDE6}"/>
    <dgm:cxn modelId="{5726D3F1-AB79-4178-9C3E-BC7257CD867C}" type="presOf" srcId="{55BD6F0F-3AAD-4003-8F0A-2C6432B94FAB}" destId="{2627A4B1-25E2-4C61-AF67-CC37E764A847}" srcOrd="0" destOrd="0" presId="urn:microsoft.com/office/officeart/2005/8/layout/lProcess2"/>
    <dgm:cxn modelId="{20F97B17-C647-400E-8A7B-28BF779183E8}" srcId="{A019152E-09CB-4654-BFE2-AD9101851BEC}" destId="{250FAFDD-DC01-4ED1-91F2-B84B2CD4B6E7}" srcOrd="4" destOrd="0" parTransId="{9C9ACAC2-FF18-4B5E-BB6A-B79B7EF75E58}" sibTransId="{4A8632BE-54D4-4A0E-8173-E6B008E22A1C}"/>
    <dgm:cxn modelId="{8C6C6EE7-BA0F-4C23-A7EC-A55505037952}" srcId="{54E618EB-33D4-4B43-8657-480574C35D39}" destId="{37EABD18-80C6-4762-BCCB-4E42C726618B}" srcOrd="1" destOrd="0" parTransId="{60E94233-04B4-4785-880D-DF3162787FE7}" sibTransId="{D14D324C-8A2B-4588-8599-C11A6FBA6C87}"/>
    <dgm:cxn modelId="{863AE9DF-26DF-4312-A978-C61C885BDDC6}" type="presOf" srcId="{F13F0725-4C78-4ACA-B936-201FB7822022}" destId="{5474BF26-BE33-440C-BF11-BDC157DEFDC3}" srcOrd="0" destOrd="0" presId="urn:microsoft.com/office/officeart/2005/8/layout/lProcess2"/>
    <dgm:cxn modelId="{DDB5605B-F6D9-4737-BABC-A61ED48C2110}" srcId="{54E618EB-33D4-4B43-8657-480574C35D39}" destId="{55BD6F0F-3AAD-4003-8F0A-2C6432B94FAB}" srcOrd="2" destOrd="0" parTransId="{1814C383-DB53-4DDD-AEDA-FB867FADB383}" sibTransId="{CC4FA702-94C5-47D5-9569-EF9DD511BA56}"/>
    <dgm:cxn modelId="{4C801E29-F641-475F-91BA-ACB8B8EA6CB5}" type="presOf" srcId="{64FE066E-43D0-425F-AFBA-1B5D441D6393}" destId="{DB5C4D69-E016-450D-BD66-FCF8B4CD047E}" srcOrd="0" destOrd="0" presId="urn:microsoft.com/office/officeart/2005/8/layout/lProcess2"/>
    <dgm:cxn modelId="{C29F0B6C-DD9F-4F72-BCF8-955916E8158E}" srcId="{54E618EB-33D4-4B43-8657-480574C35D39}" destId="{64FE066E-43D0-425F-AFBA-1B5D441D6393}" srcOrd="4" destOrd="0" parTransId="{3997B46B-439F-4FF3-8AEE-3ED654CD9101}" sibTransId="{80278F09-5F62-491E-817D-174ED63FB5C1}"/>
    <dgm:cxn modelId="{B6F182EE-2DDD-434D-9086-F7C0539CE41B}" type="presOf" srcId="{D0A35FE4-62B1-4EE2-A719-3AD646DE2144}" destId="{0D0482F1-46E5-4B3F-95BB-954DC4CA455A}" srcOrd="0" destOrd="0" presId="urn:microsoft.com/office/officeart/2005/8/layout/lProcess2"/>
    <dgm:cxn modelId="{D082CD45-8BD0-431E-A330-AD2F78E4B484}" type="presOf" srcId="{250FAFDD-DC01-4ED1-91F2-B84B2CD4B6E7}" destId="{2316A9E0-D46F-4829-918C-150CD475F62F}" srcOrd="0" destOrd="0" presId="urn:microsoft.com/office/officeart/2005/8/layout/lProcess2"/>
    <dgm:cxn modelId="{A8948CAF-18F7-4A52-B460-6EE1E76DD717}" type="presOf" srcId="{54E618EB-33D4-4B43-8657-480574C35D39}" destId="{343B655B-5B7F-4940-A3B8-3EBD2B3E92A4}" srcOrd="1" destOrd="0" presId="urn:microsoft.com/office/officeart/2005/8/layout/lProcess2"/>
    <dgm:cxn modelId="{C2C564C9-9CA2-4600-A776-DBC18C39A292}" srcId="{54E618EB-33D4-4B43-8657-480574C35D39}" destId="{0D407671-003E-4A3E-A52B-6D551CCD9270}" srcOrd="3" destOrd="0" parTransId="{2810F32E-8E1C-42CE-8806-BA2ECD40BE72}" sibTransId="{BD0C6F0A-D877-48BA-AF60-2C9A38983301}"/>
    <dgm:cxn modelId="{82D0BA16-B9B3-4E25-B839-13D8FA5780C1}" type="presOf" srcId="{4B4333B3-D442-4E26-9F5A-D5CF4573B355}" destId="{E4425284-AE2F-4015-978A-4674AE738948}" srcOrd="0" destOrd="0" presId="urn:microsoft.com/office/officeart/2005/8/layout/lProcess2"/>
    <dgm:cxn modelId="{025AC6E8-5CDE-48C6-9508-7E9E861F3D23}" type="presOf" srcId="{37EABD18-80C6-4762-BCCB-4E42C726618B}" destId="{5FF934C5-497F-4A64-8A59-4E3008C15C15}" srcOrd="0" destOrd="0" presId="urn:microsoft.com/office/officeart/2005/8/layout/lProcess2"/>
    <dgm:cxn modelId="{16D080A7-60A6-4823-AEBF-3B850585A76B}" srcId="{A019152E-09CB-4654-BFE2-AD9101851BEC}" destId="{4B4333B3-D442-4E26-9F5A-D5CF4573B355}" srcOrd="1" destOrd="0" parTransId="{99828911-508A-4CC3-95D1-33544C867170}" sibTransId="{5C796320-CC38-4503-AE7B-CA0F723B1066}"/>
    <dgm:cxn modelId="{360328D8-B423-4713-81C3-815B39AD0596}" type="presOf" srcId="{8FA4E5D6-617C-43C1-B9ED-A8AAA710533A}" destId="{0B39B2D1-5866-443D-B2B7-0FEF6910D119}" srcOrd="0" destOrd="0" presId="urn:microsoft.com/office/officeart/2005/8/layout/lProcess2"/>
    <dgm:cxn modelId="{FB2C6B14-5C93-41AC-9C61-22EC5C9D5261}" srcId="{A019152E-09CB-4654-BFE2-AD9101851BEC}" destId="{EA496235-B995-4D3B-B39D-03F5075EDAB1}" srcOrd="2" destOrd="0" parTransId="{55562F33-7F5F-43D1-8475-01923F67BCD9}" sibTransId="{C17774B7-931C-44B6-8065-D38A4FDA3F54}"/>
    <dgm:cxn modelId="{FBF57342-35BB-47FC-9BF5-F82274FA936B}" srcId="{A019152E-09CB-4654-BFE2-AD9101851BEC}" destId="{8FA4E5D6-617C-43C1-B9ED-A8AAA710533A}" srcOrd="0" destOrd="0" parTransId="{1B9CCEBF-C4DE-40BF-AB06-0DBF5592AE7B}" sibTransId="{A9A14874-A03A-4656-9AD0-B9F8A74DA00B}"/>
    <dgm:cxn modelId="{6F9C975C-6C17-4B41-A308-B6E88F9C8101}" type="presOf" srcId="{EA496235-B995-4D3B-B39D-03F5075EDAB1}" destId="{87303484-62BE-41F1-A470-9952CECA1FD5}" srcOrd="0" destOrd="0" presId="urn:microsoft.com/office/officeart/2005/8/layout/lProcess2"/>
    <dgm:cxn modelId="{D1B2CDF5-5B16-4611-B33B-45E0651363A6}" srcId="{D0A35FE4-62B1-4EE2-A719-3AD646DE2144}" destId="{A019152E-09CB-4654-BFE2-AD9101851BEC}" srcOrd="0" destOrd="0" parTransId="{6614DB31-91DB-4A36-A7AA-7AFECCF7FD4C}" sibTransId="{2B686ADA-4E84-4607-B016-996606AB7E59}"/>
    <dgm:cxn modelId="{FE4EF034-3EA0-456C-821B-081F00503FED}" type="presOf" srcId="{24EDA67E-3F3A-40AF-A90E-AD01183C2737}" destId="{76D0330D-58C7-49A1-BC0D-28E4BF962666}" srcOrd="0" destOrd="0" presId="urn:microsoft.com/office/officeart/2005/8/layout/lProcess2"/>
    <dgm:cxn modelId="{561C6008-D636-46B1-9035-0649599B749A}" srcId="{A019152E-09CB-4654-BFE2-AD9101851BEC}" destId="{F13F0725-4C78-4ACA-B936-201FB7822022}" srcOrd="3" destOrd="0" parTransId="{65C17FB9-9FBD-4CB8-9B8B-E0EAFA72453E}" sibTransId="{4A128149-EC42-49B8-AB44-2410AD0E0A6F}"/>
    <dgm:cxn modelId="{6883898C-4F2B-409F-865B-B583DAD24C3E}" srcId="{54E618EB-33D4-4B43-8657-480574C35D39}" destId="{24EDA67E-3F3A-40AF-A90E-AD01183C2737}" srcOrd="0" destOrd="0" parTransId="{49227010-B3F1-493B-8D41-E5A78C0AF115}" sibTransId="{9637082D-8BC1-46C2-B62D-4E02D72E15D9}"/>
    <dgm:cxn modelId="{396B114E-71FE-4A12-AE3A-E24108C27583}" type="presOf" srcId="{A019152E-09CB-4654-BFE2-AD9101851BEC}" destId="{244BB5E8-73D6-4576-AB16-D0F9F61694E8}" srcOrd="0" destOrd="0" presId="urn:microsoft.com/office/officeart/2005/8/layout/lProcess2"/>
    <dgm:cxn modelId="{3BD3A615-1FED-4A16-9570-5F1BC8257FE1}" type="presOf" srcId="{0D407671-003E-4A3E-A52B-6D551CCD9270}" destId="{FDA92F9A-6270-446D-B81E-4AC2D17C05F3}" srcOrd="0" destOrd="0" presId="urn:microsoft.com/office/officeart/2005/8/layout/lProcess2"/>
    <dgm:cxn modelId="{E3D2B14D-B2FC-4DA5-A683-D9F9C30B94FA}" type="presOf" srcId="{54E618EB-33D4-4B43-8657-480574C35D39}" destId="{359592C0-8BE5-4868-8D59-E26D99A358D8}" srcOrd="0" destOrd="0" presId="urn:microsoft.com/office/officeart/2005/8/layout/lProcess2"/>
    <dgm:cxn modelId="{3B278739-6B54-4B89-84D5-75F28A3AC5B9}" type="presOf" srcId="{A019152E-09CB-4654-BFE2-AD9101851BEC}" destId="{AF00D821-63D4-452A-BD6E-C97D0E99A4E8}" srcOrd="1" destOrd="0" presId="urn:microsoft.com/office/officeart/2005/8/layout/lProcess2"/>
    <dgm:cxn modelId="{1E73112E-320D-4565-BB7D-D3772FE8C4E1}" type="presParOf" srcId="{0D0482F1-46E5-4B3F-95BB-954DC4CA455A}" destId="{745F5030-6AAA-4947-B743-21FC20010C56}" srcOrd="0" destOrd="0" presId="urn:microsoft.com/office/officeart/2005/8/layout/lProcess2"/>
    <dgm:cxn modelId="{6F407CE8-5DE9-499D-A44A-5CF931847066}" type="presParOf" srcId="{745F5030-6AAA-4947-B743-21FC20010C56}" destId="{244BB5E8-73D6-4576-AB16-D0F9F61694E8}" srcOrd="0" destOrd="0" presId="urn:microsoft.com/office/officeart/2005/8/layout/lProcess2"/>
    <dgm:cxn modelId="{C54B3884-96B2-433F-94C0-16A6720ABCC3}" type="presParOf" srcId="{745F5030-6AAA-4947-B743-21FC20010C56}" destId="{AF00D821-63D4-452A-BD6E-C97D0E99A4E8}" srcOrd="1" destOrd="0" presId="urn:microsoft.com/office/officeart/2005/8/layout/lProcess2"/>
    <dgm:cxn modelId="{B3643F86-2A3B-464E-9F97-25471FF482AB}" type="presParOf" srcId="{745F5030-6AAA-4947-B743-21FC20010C56}" destId="{F4BEBA9C-63EB-45A1-89F4-ED3ADDB88EB7}" srcOrd="2" destOrd="0" presId="urn:microsoft.com/office/officeart/2005/8/layout/lProcess2"/>
    <dgm:cxn modelId="{3C4EDD9E-557F-4460-9CAE-4F8E8DA29EF7}" type="presParOf" srcId="{F4BEBA9C-63EB-45A1-89F4-ED3ADDB88EB7}" destId="{24B66710-6F3E-42DB-8505-9C385F6FB98B}" srcOrd="0" destOrd="0" presId="urn:microsoft.com/office/officeart/2005/8/layout/lProcess2"/>
    <dgm:cxn modelId="{AF8F3315-822A-45CB-9339-1EC28AF9BCEC}" type="presParOf" srcId="{24B66710-6F3E-42DB-8505-9C385F6FB98B}" destId="{0B39B2D1-5866-443D-B2B7-0FEF6910D119}" srcOrd="0" destOrd="0" presId="urn:microsoft.com/office/officeart/2005/8/layout/lProcess2"/>
    <dgm:cxn modelId="{BA7EF5BD-BA16-479A-8ABC-249B5501C339}" type="presParOf" srcId="{24B66710-6F3E-42DB-8505-9C385F6FB98B}" destId="{B029EFEB-84D3-4CE9-9205-A08CD03DB869}" srcOrd="1" destOrd="0" presId="urn:microsoft.com/office/officeart/2005/8/layout/lProcess2"/>
    <dgm:cxn modelId="{23F600E1-E94C-45E3-A008-186155CDBA62}" type="presParOf" srcId="{24B66710-6F3E-42DB-8505-9C385F6FB98B}" destId="{E4425284-AE2F-4015-978A-4674AE738948}" srcOrd="2" destOrd="0" presId="urn:microsoft.com/office/officeart/2005/8/layout/lProcess2"/>
    <dgm:cxn modelId="{E7024B23-EF13-4F1F-A9F1-AF5FF9FA60F2}" type="presParOf" srcId="{24B66710-6F3E-42DB-8505-9C385F6FB98B}" destId="{4DD33E1C-D760-4CAD-A080-AE2D7BB36469}" srcOrd="3" destOrd="0" presId="urn:microsoft.com/office/officeart/2005/8/layout/lProcess2"/>
    <dgm:cxn modelId="{B7E53882-5D3C-435D-A9C5-69F1A446DDB9}" type="presParOf" srcId="{24B66710-6F3E-42DB-8505-9C385F6FB98B}" destId="{87303484-62BE-41F1-A470-9952CECA1FD5}" srcOrd="4" destOrd="0" presId="urn:microsoft.com/office/officeart/2005/8/layout/lProcess2"/>
    <dgm:cxn modelId="{89F3CA20-0645-4F83-B0B7-1DB3C0A3F52E}" type="presParOf" srcId="{24B66710-6F3E-42DB-8505-9C385F6FB98B}" destId="{928D6886-E6C9-48F9-BC7E-C8018473CAF3}" srcOrd="5" destOrd="0" presId="urn:microsoft.com/office/officeart/2005/8/layout/lProcess2"/>
    <dgm:cxn modelId="{584ADBAC-5CCD-4D19-A66E-9337A2287168}" type="presParOf" srcId="{24B66710-6F3E-42DB-8505-9C385F6FB98B}" destId="{5474BF26-BE33-440C-BF11-BDC157DEFDC3}" srcOrd="6" destOrd="0" presId="urn:microsoft.com/office/officeart/2005/8/layout/lProcess2"/>
    <dgm:cxn modelId="{79EA0C7F-3CE4-4653-8601-60F9610A96B7}" type="presParOf" srcId="{24B66710-6F3E-42DB-8505-9C385F6FB98B}" destId="{4A1304CE-DEBD-4F15-857A-8CB60A31C775}" srcOrd="7" destOrd="0" presId="urn:microsoft.com/office/officeart/2005/8/layout/lProcess2"/>
    <dgm:cxn modelId="{39AC03EB-33E4-4FF4-B99B-643DA90493EE}" type="presParOf" srcId="{24B66710-6F3E-42DB-8505-9C385F6FB98B}" destId="{2316A9E0-D46F-4829-918C-150CD475F62F}" srcOrd="8" destOrd="0" presId="urn:microsoft.com/office/officeart/2005/8/layout/lProcess2"/>
    <dgm:cxn modelId="{0FB84C8B-E1A9-4253-BB08-CC21F05DF7AB}" type="presParOf" srcId="{0D0482F1-46E5-4B3F-95BB-954DC4CA455A}" destId="{BAB88556-99B0-4E35-A9BA-623707BC18AC}" srcOrd="1" destOrd="0" presId="urn:microsoft.com/office/officeart/2005/8/layout/lProcess2"/>
    <dgm:cxn modelId="{F81EB3E8-5924-449D-8FBF-70518925DEBE}" type="presParOf" srcId="{0D0482F1-46E5-4B3F-95BB-954DC4CA455A}" destId="{FF18006C-5679-4763-AA08-589ADB33D491}" srcOrd="2" destOrd="0" presId="urn:microsoft.com/office/officeart/2005/8/layout/lProcess2"/>
    <dgm:cxn modelId="{6435F083-3A54-4F3C-BD5D-F243759A6039}" type="presParOf" srcId="{FF18006C-5679-4763-AA08-589ADB33D491}" destId="{359592C0-8BE5-4868-8D59-E26D99A358D8}" srcOrd="0" destOrd="0" presId="urn:microsoft.com/office/officeart/2005/8/layout/lProcess2"/>
    <dgm:cxn modelId="{CF16AB95-5ED7-497B-9DFD-500EFD37908C}" type="presParOf" srcId="{FF18006C-5679-4763-AA08-589ADB33D491}" destId="{343B655B-5B7F-4940-A3B8-3EBD2B3E92A4}" srcOrd="1" destOrd="0" presId="urn:microsoft.com/office/officeart/2005/8/layout/lProcess2"/>
    <dgm:cxn modelId="{F9FBB99F-316B-4E09-9F1B-32462CCB0FCC}" type="presParOf" srcId="{FF18006C-5679-4763-AA08-589ADB33D491}" destId="{82CE3E3F-0701-4928-90A7-8CAE64B1ABDA}" srcOrd="2" destOrd="0" presId="urn:microsoft.com/office/officeart/2005/8/layout/lProcess2"/>
    <dgm:cxn modelId="{0A21C659-C44E-4E10-B34F-5C4710F08361}" type="presParOf" srcId="{82CE3E3F-0701-4928-90A7-8CAE64B1ABDA}" destId="{C5ED308B-D140-4C9C-8A5F-846B067CD890}" srcOrd="0" destOrd="0" presId="urn:microsoft.com/office/officeart/2005/8/layout/lProcess2"/>
    <dgm:cxn modelId="{7E777550-C8C9-4BD9-9B30-A9E56E03726B}" type="presParOf" srcId="{C5ED308B-D140-4C9C-8A5F-846B067CD890}" destId="{76D0330D-58C7-49A1-BC0D-28E4BF962666}" srcOrd="0" destOrd="0" presId="urn:microsoft.com/office/officeart/2005/8/layout/lProcess2"/>
    <dgm:cxn modelId="{626D7BF0-9510-4474-8B41-BF1043ABB60B}" type="presParOf" srcId="{C5ED308B-D140-4C9C-8A5F-846B067CD890}" destId="{F36F9BAD-7E1C-45AB-B489-1F7D1F69B882}" srcOrd="1" destOrd="0" presId="urn:microsoft.com/office/officeart/2005/8/layout/lProcess2"/>
    <dgm:cxn modelId="{F02B08AE-D123-469E-AE24-91A0766F2F0B}" type="presParOf" srcId="{C5ED308B-D140-4C9C-8A5F-846B067CD890}" destId="{5FF934C5-497F-4A64-8A59-4E3008C15C15}" srcOrd="2" destOrd="0" presId="urn:microsoft.com/office/officeart/2005/8/layout/lProcess2"/>
    <dgm:cxn modelId="{DD30F996-D4FC-4741-B970-F05317C99408}" type="presParOf" srcId="{C5ED308B-D140-4C9C-8A5F-846B067CD890}" destId="{60297919-400C-4A70-A1E7-96265D57ABD1}" srcOrd="3" destOrd="0" presId="urn:microsoft.com/office/officeart/2005/8/layout/lProcess2"/>
    <dgm:cxn modelId="{ADD5B725-4B20-4F67-A302-5ADE0EF2D9FE}" type="presParOf" srcId="{C5ED308B-D140-4C9C-8A5F-846B067CD890}" destId="{2627A4B1-25E2-4C61-AF67-CC37E764A847}" srcOrd="4" destOrd="0" presId="urn:microsoft.com/office/officeart/2005/8/layout/lProcess2"/>
    <dgm:cxn modelId="{49B37F3B-9694-4530-A919-3A7D340D2385}" type="presParOf" srcId="{C5ED308B-D140-4C9C-8A5F-846B067CD890}" destId="{7DC80706-E8BF-49B0-9A2F-47EEA78704FF}" srcOrd="5" destOrd="0" presId="urn:microsoft.com/office/officeart/2005/8/layout/lProcess2"/>
    <dgm:cxn modelId="{14F91AF4-8D1A-4BEA-94CB-5540899DBDD5}" type="presParOf" srcId="{C5ED308B-D140-4C9C-8A5F-846B067CD890}" destId="{FDA92F9A-6270-446D-B81E-4AC2D17C05F3}" srcOrd="6" destOrd="0" presId="urn:microsoft.com/office/officeart/2005/8/layout/lProcess2"/>
    <dgm:cxn modelId="{201534DA-AC0C-4DDF-8284-03106C954122}" type="presParOf" srcId="{C5ED308B-D140-4C9C-8A5F-846B067CD890}" destId="{752C5FB8-F7BF-4BC9-A138-ECE911C39649}" srcOrd="7" destOrd="0" presId="urn:microsoft.com/office/officeart/2005/8/layout/lProcess2"/>
    <dgm:cxn modelId="{0EB1FC00-19A5-4E56-B463-C74BB981BA96}" type="presParOf" srcId="{C5ED308B-D140-4C9C-8A5F-846B067CD890}" destId="{DB5C4D69-E016-450D-BD66-FCF8B4CD047E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2259F5-7BB7-4DC1-8F48-1371BE1AE23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00E65F9E-C003-4BFD-9227-5459892B1BA0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n-US" sz="1400" baseline="0" noProof="0" dirty="0">
              <a:latin typeface="Alegreya Sans" panose="00000500000000000000" pitchFamily="50" charset="0"/>
            </a:rPr>
            <a:t>EORI number is necessary</a:t>
          </a:r>
        </a:p>
        <a:p>
          <a:pPr rtl="0"/>
          <a:r>
            <a:rPr lang="en-US" sz="900" baseline="0" noProof="0" dirty="0">
              <a:latin typeface="Alegreya Sans" panose="00000500000000000000" pitchFamily="50" charset="0"/>
            </a:rPr>
            <a:t>(https://financien.belgium.be/nl/douane_accijnzen/ondernemingen/financi%C3%ABn-bu-ek-eori</a:t>
          </a:r>
          <a:r>
            <a:rPr lang="en-US" sz="200" baseline="0" noProof="0" dirty="0">
              <a:latin typeface="Alegreya Sans" panose="00000500000000000000" pitchFamily="50" charset="0"/>
            </a:rPr>
            <a:t>)</a:t>
          </a:r>
          <a:endParaRPr lang="en-US" sz="200" noProof="0" dirty="0">
            <a:latin typeface="Alegreya Sans" panose="00000500000000000000" pitchFamily="50" charset="0"/>
          </a:endParaRPr>
        </a:p>
      </dgm:t>
    </dgm:pt>
    <dgm:pt modelId="{A28131B3-6B3E-4E09-9091-55E02BFE5FAF}" type="parTrans" cxnId="{E7DE5EA1-CD94-4151-8044-3AF0E5F1545C}">
      <dgm:prSet/>
      <dgm:spPr/>
      <dgm:t>
        <a:bodyPr/>
        <a:lstStyle/>
        <a:p>
          <a:endParaRPr lang="nl-BE" sz="1100">
            <a:latin typeface="Alegreya Sans" panose="00000500000000000000" pitchFamily="50" charset="0"/>
          </a:endParaRPr>
        </a:p>
      </dgm:t>
    </dgm:pt>
    <dgm:pt modelId="{9A42EFCB-D2C3-4D39-98E2-2F2542DFD970}" type="sibTrans" cxnId="{E7DE5EA1-CD94-4151-8044-3AF0E5F1545C}">
      <dgm:prSet/>
      <dgm:spPr/>
      <dgm:t>
        <a:bodyPr/>
        <a:lstStyle/>
        <a:p>
          <a:endParaRPr lang="nl-BE" sz="1100">
            <a:latin typeface="Alegreya Sans" panose="00000500000000000000" pitchFamily="50" charset="0"/>
          </a:endParaRPr>
        </a:p>
      </dgm:t>
    </dgm:pt>
    <dgm:pt modelId="{C1122D70-0BA0-40D5-9547-F6581553916D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n-US" sz="1400" noProof="0" dirty="0">
              <a:latin typeface="Alegreya Sans" panose="00000500000000000000" pitchFamily="50" charset="0"/>
            </a:rPr>
            <a:t>Customs declarations (with required certificates) and establishment of  tariff rates</a:t>
          </a:r>
        </a:p>
      </dgm:t>
    </dgm:pt>
    <dgm:pt modelId="{961C064F-B5D5-4162-80A3-645C5E1D9C5E}" type="parTrans" cxnId="{495863AC-819D-4F90-9C72-4DDF0099AD8F}">
      <dgm:prSet/>
      <dgm:spPr/>
      <dgm:t>
        <a:bodyPr/>
        <a:lstStyle/>
        <a:p>
          <a:endParaRPr lang="nl-BE" sz="1100">
            <a:latin typeface="Alegreya Sans" panose="00000500000000000000" pitchFamily="50" charset="0"/>
          </a:endParaRPr>
        </a:p>
      </dgm:t>
    </dgm:pt>
    <dgm:pt modelId="{6AD6B209-5F0D-4C32-B1EC-418E0353540E}" type="sibTrans" cxnId="{495863AC-819D-4F90-9C72-4DDF0099AD8F}">
      <dgm:prSet/>
      <dgm:spPr/>
      <dgm:t>
        <a:bodyPr/>
        <a:lstStyle/>
        <a:p>
          <a:endParaRPr lang="nl-BE" sz="1100">
            <a:latin typeface="Alegreya Sans" panose="00000500000000000000" pitchFamily="50" charset="0"/>
          </a:endParaRPr>
        </a:p>
      </dgm:t>
    </dgm:pt>
    <dgm:pt modelId="{08F0497D-8922-4E52-A2DB-3A7572588070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n-US" sz="1400" baseline="0" noProof="0" dirty="0">
              <a:latin typeface="Alegreya Sans" panose="00000500000000000000" pitchFamily="50" charset="0"/>
            </a:rPr>
            <a:t>Changes to business processes and software</a:t>
          </a:r>
          <a:endParaRPr lang="en-US" sz="1400" noProof="0" dirty="0">
            <a:latin typeface="Alegreya Sans" panose="00000500000000000000" pitchFamily="50" charset="0"/>
          </a:endParaRPr>
        </a:p>
      </dgm:t>
    </dgm:pt>
    <dgm:pt modelId="{6C0A74CB-535F-4AEF-AF4A-FC854DE328EE}" type="parTrans" cxnId="{7D891A20-6732-4371-A462-D3A0BA015765}">
      <dgm:prSet/>
      <dgm:spPr/>
      <dgm:t>
        <a:bodyPr/>
        <a:lstStyle/>
        <a:p>
          <a:endParaRPr lang="nl-BE" sz="1100">
            <a:latin typeface="Alegreya Sans" panose="00000500000000000000" pitchFamily="50" charset="0"/>
          </a:endParaRPr>
        </a:p>
      </dgm:t>
    </dgm:pt>
    <dgm:pt modelId="{3B57C34B-6B27-4B46-8CEC-39FE71E5083A}" type="sibTrans" cxnId="{7D891A20-6732-4371-A462-D3A0BA015765}">
      <dgm:prSet/>
      <dgm:spPr/>
      <dgm:t>
        <a:bodyPr/>
        <a:lstStyle/>
        <a:p>
          <a:endParaRPr lang="nl-BE" sz="1100">
            <a:latin typeface="Alegreya Sans" panose="00000500000000000000" pitchFamily="50" charset="0"/>
          </a:endParaRPr>
        </a:p>
      </dgm:t>
    </dgm:pt>
    <dgm:pt modelId="{CFA6C756-B4D1-4511-BE7E-709102A9C91F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n-US" sz="1400" noProof="0" dirty="0">
              <a:latin typeface="Alegreya Sans" panose="00000500000000000000" pitchFamily="50" charset="0"/>
            </a:rPr>
            <a:t>Checks and inspections are possible</a:t>
          </a:r>
        </a:p>
      </dgm:t>
    </dgm:pt>
    <dgm:pt modelId="{E1F2935D-A165-4D6B-962B-4160822FCA5B}" type="parTrans" cxnId="{993B9AD6-918F-4E03-8B1F-60F6B865E860}">
      <dgm:prSet/>
      <dgm:spPr/>
      <dgm:t>
        <a:bodyPr/>
        <a:lstStyle/>
        <a:p>
          <a:endParaRPr lang="nl-BE" sz="1100">
            <a:latin typeface="Alegreya Sans" panose="00000500000000000000" pitchFamily="50" charset="0"/>
          </a:endParaRPr>
        </a:p>
      </dgm:t>
    </dgm:pt>
    <dgm:pt modelId="{66A2C9E5-6B5C-40B6-A099-4532BAFE5944}" type="sibTrans" cxnId="{993B9AD6-918F-4E03-8B1F-60F6B865E860}">
      <dgm:prSet/>
      <dgm:spPr/>
      <dgm:t>
        <a:bodyPr/>
        <a:lstStyle/>
        <a:p>
          <a:endParaRPr lang="nl-BE" sz="1100">
            <a:latin typeface="Alegreya Sans" panose="00000500000000000000" pitchFamily="50" charset="0"/>
          </a:endParaRPr>
        </a:p>
      </dgm:t>
    </dgm:pt>
    <dgm:pt modelId="{78E81C8C-B377-4709-B38A-39DA9730BFCC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n-US" sz="1400" noProof="0" dirty="0">
              <a:latin typeface="Alegreya Sans" panose="00000500000000000000" pitchFamily="50" charset="0"/>
            </a:rPr>
            <a:t>Investments in customs authorizations and customs knowledge </a:t>
          </a:r>
        </a:p>
      </dgm:t>
    </dgm:pt>
    <dgm:pt modelId="{E7F6CAEE-52F8-4714-9B67-861DB57069B7}" type="parTrans" cxnId="{F4213279-8F2A-4610-951B-48C9772F325E}">
      <dgm:prSet/>
      <dgm:spPr/>
      <dgm:t>
        <a:bodyPr/>
        <a:lstStyle/>
        <a:p>
          <a:endParaRPr lang="nl-BE" sz="1100">
            <a:latin typeface="Alegreya Sans" panose="00000500000000000000" pitchFamily="50" charset="0"/>
          </a:endParaRPr>
        </a:p>
      </dgm:t>
    </dgm:pt>
    <dgm:pt modelId="{29B4B0B2-2858-42C2-9B27-1F521EC1537C}" type="sibTrans" cxnId="{F4213279-8F2A-4610-951B-48C9772F325E}">
      <dgm:prSet/>
      <dgm:spPr/>
      <dgm:t>
        <a:bodyPr/>
        <a:lstStyle/>
        <a:p>
          <a:endParaRPr lang="nl-BE" sz="1100">
            <a:latin typeface="Alegreya Sans" panose="00000500000000000000" pitchFamily="50" charset="0"/>
          </a:endParaRPr>
        </a:p>
      </dgm:t>
    </dgm:pt>
    <dgm:pt modelId="{50F0AF5A-909E-435C-89ED-951BFA3814BB}" type="pres">
      <dgm:prSet presAssocID="{B62259F5-7BB7-4DC1-8F48-1371BE1AE23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40C6130-EE42-4A64-9A17-0018B0E93CEF}" type="pres">
      <dgm:prSet presAssocID="{00E65F9E-C003-4BFD-9227-5459892B1BA0}" presName="composite" presStyleCnt="0"/>
      <dgm:spPr/>
    </dgm:pt>
    <dgm:pt modelId="{0AFB8BB4-C4E0-4B62-AA9A-948710610611}" type="pres">
      <dgm:prSet presAssocID="{00E65F9E-C003-4BFD-9227-5459892B1BA0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C8C0CC-101E-4563-9380-7543D416801B}" type="pres">
      <dgm:prSet presAssocID="{00E65F9E-C003-4BFD-9227-5459892B1BA0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518C209-3AE9-46CF-A13E-581FFCF9DE23}" type="pres">
      <dgm:prSet presAssocID="{9A42EFCB-D2C3-4D39-98E2-2F2542DFD970}" presName="spacing" presStyleCnt="0"/>
      <dgm:spPr/>
    </dgm:pt>
    <dgm:pt modelId="{6DD3FD41-15E6-4800-883A-20E5B8D38725}" type="pres">
      <dgm:prSet presAssocID="{C1122D70-0BA0-40D5-9547-F6581553916D}" presName="composite" presStyleCnt="0"/>
      <dgm:spPr/>
    </dgm:pt>
    <dgm:pt modelId="{DADC4A45-54EB-4ACA-AC8B-88DFC75054DE}" type="pres">
      <dgm:prSet presAssocID="{C1122D70-0BA0-40D5-9547-F6581553916D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A8DB5CD-3E3F-4F8E-92DA-3847D57251B5}" type="pres">
      <dgm:prSet presAssocID="{C1122D70-0BA0-40D5-9547-F6581553916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84055AF-E0BF-45B8-A9C2-87AADFF294B6}" type="pres">
      <dgm:prSet presAssocID="{6AD6B209-5F0D-4C32-B1EC-418E0353540E}" presName="spacing" presStyleCnt="0"/>
      <dgm:spPr/>
    </dgm:pt>
    <dgm:pt modelId="{3B361A56-9466-4D0D-A9F9-315A5676540A}" type="pres">
      <dgm:prSet presAssocID="{08F0497D-8922-4E52-A2DB-3A7572588070}" presName="composite" presStyleCnt="0"/>
      <dgm:spPr/>
    </dgm:pt>
    <dgm:pt modelId="{32519740-26C6-4278-82D9-20C0A1C200DD}" type="pres">
      <dgm:prSet presAssocID="{08F0497D-8922-4E52-A2DB-3A7572588070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956104F-59ED-4213-B048-7753E57E4574}" type="pres">
      <dgm:prSet presAssocID="{08F0497D-8922-4E52-A2DB-3A7572588070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A2DFFC9-26C6-4F6C-A4FC-1EF9A9EC9957}" type="pres">
      <dgm:prSet presAssocID="{3B57C34B-6B27-4B46-8CEC-39FE71E5083A}" presName="spacing" presStyleCnt="0"/>
      <dgm:spPr/>
    </dgm:pt>
    <dgm:pt modelId="{2864E2A4-3251-48D3-8AB4-1DF74679AF20}" type="pres">
      <dgm:prSet presAssocID="{CFA6C756-B4D1-4511-BE7E-709102A9C91F}" presName="composite" presStyleCnt="0"/>
      <dgm:spPr/>
    </dgm:pt>
    <dgm:pt modelId="{EA259434-6DC7-4ADD-9AD1-20E410125B86}" type="pres">
      <dgm:prSet presAssocID="{CFA6C756-B4D1-4511-BE7E-709102A9C91F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EBD1FA1-0811-4435-9675-4E13435122E6}" type="pres">
      <dgm:prSet presAssocID="{CFA6C756-B4D1-4511-BE7E-709102A9C91F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950CAFB-CA10-4506-8E67-7197FAD5B7E8}" type="pres">
      <dgm:prSet presAssocID="{66A2C9E5-6B5C-40B6-A099-4532BAFE5944}" presName="spacing" presStyleCnt="0"/>
      <dgm:spPr/>
    </dgm:pt>
    <dgm:pt modelId="{52C6BB99-48F4-41DB-A5FB-35874ED7043D}" type="pres">
      <dgm:prSet presAssocID="{78E81C8C-B377-4709-B38A-39DA9730BFCC}" presName="composite" presStyleCnt="0"/>
      <dgm:spPr/>
    </dgm:pt>
    <dgm:pt modelId="{B1569928-50BB-4993-84FA-3D353C3F5CEB}" type="pres">
      <dgm:prSet presAssocID="{78E81C8C-B377-4709-B38A-39DA9730BFCC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3BC39E5-4DE6-4937-8756-5F79AE71D389}" type="pres">
      <dgm:prSet presAssocID="{78E81C8C-B377-4709-B38A-39DA9730BFCC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95863AC-819D-4F90-9C72-4DDF0099AD8F}" srcId="{B62259F5-7BB7-4DC1-8F48-1371BE1AE237}" destId="{C1122D70-0BA0-40D5-9547-F6581553916D}" srcOrd="1" destOrd="0" parTransId="{961C064F-B5D5-4162-80A3-645C5E1D9C5E}" sibTransId="{6AD6B209-5F0D-4C32-B1EC-418E0353540E}"/>
    <dgm:cxn modelId="{7D891A20-6732-4371-A462-D3A0BA015765}" srcId="{B62259F5-7BB7-4DC1-8F48-1371BE1AE237}" destId="{08F0497D-8922-4E52-A2DB-3A7572588070}" srcOrd="2" destOrd="0" parTransId="{6C0A74CB-535F-4AEF-AF4A-FC854DE328EE}" sibTransId="{3B57C34B-6B27-4B46-8CEC-39FE71E5083A}"/>
    <dgm:cxn modelId="{E7DE5EA1-CD94-4151-8044-3AF0E5F1545C}" srcId="{B62259F5-7BB7-4DC1-8F48-1371BE1AE237}" destId="{00E65F9E-C003-4BFD-9227-5459892B1BA0}" srcOrd="0" destOrd="0" parTransId="{A28131B3-6B3E-4E09-9091-55E02BFE5FAF}" sibTransId="{9A42EFCB-D2C3-4D39-98E2-2F2542DFD970}"/>
    <dgm:cxn modelId="{E4A4349F-0483-43A7-964B-45C6EDE5C5DA}" type="presOf" srcId="{C1122D70-0BA0-40D5-9547-F6581553916D}" destId="{EA8DB5CD-3E3F-4F8E-92DA-3847D57251B5}" srcOrd="0" destOrd="0" presId="urn:microsoft.com/office/officeart/2005/8/layout/vList3"/>
    <dgm:cxn modelId="{F4213279-8F2A-4610-951B-48C9772F325E}" srcId="{B62259F5-7BB7-4DC1-8F48-1371BE1AE237}" destId="{78E81C8C-B377-4709-B38A-39DA9730BFCC}" srcOrd="4" destOrd="0" parTransId="{E7F6CAEE-52F8-4714-9B67-861DB57069B7}" sibTransId="{29B4B0B2-2858-42C2-9B27-1F521EC1537C}"/>
    <dgm:cxn modelId="{4F8ABCD9-C0BC-4CF1-B9D0-57B06CAC222B}" type="presOf" srcId="{CFA6C756-B4D1-4511-BE7E-709102A9C91F}" destId="{DEBD1FA1-0811-4435-9675-4E13435122E6}" srcOrd="0" destOrd="0" presId="urn:microsoft.com/office/officeart/2005/8/layout/vList3"/>
    <dgm:cxn modelId="{C0893A87-9E8D-44AC-B6B4-6EE63CF836B6}" type="presOf" srcId="{00E65F9E-C003-4BFD-9227-5459892B1BA0}" destId="{4AC8C0CC-101E-4563-9380-7543D416801B}" srcOrd="0" destOrd="0" presId="urn:microsoft.com/office/officeart/2005/8/layout/vList3"/>
    <dgm:cxn modelId="{15FE4AB8-39A0-45B8-B6C0-C0C127D5D413}" type="presOf" srcId="{08F0497D-8922-4E52-A2DB-3A7572588070}" destId="{F956104F-59ED-4213-B048-7753E57E4574}" srcOrd="0" destOrd="0" presId="urn:microsoft.com/office/officeart/2005/8/layout/vList3"/>
    <dgm:cxn modelId="{993B9AD6-918F-4E03-8B1F-60F6B865E860}" srcId="{B62259F5-7BB7-4DC1-8F48-1371BE1AE237}" destId="{CFA6C756-B4D1-4511-BE7E-709102A9C91F}" srcOrd="3" destOrd="0" parTransId="{E1F2935D-A165-4D6B-962B-4160822FCA5B}" sibTransId="{66A2C9E5-6B5C-40B6-A099-4532BAFE5944}"/>
    <dgm:cxn modelId="{6909946C-44F1-43CA-96D7-58698E4AB90E}" type="presOf" srcId="{78E81C8C-B377-4709-B38A-39DA9730BFCC}" destId="{63BC39E5-4DE6-4937-8756-5F79AE71D389}" srcOrd="0" destOrd="0" presId="urn:microsoft.com/office/officeart/2005/8/layout/vList3"/>
    <dgm:cxn modelId="{2704725C-2609-4150-90A5-B1036E4C93DB}" type="presOf" srcId="{B62259F5-7BB7-4DC1-8F48-1371BE1AE237}" destId="{50F0AF5A-909E-435C-89ED-951BFA3814BB}" srcOrd="0" destOrd="0" presId="urn:microsoft.com/office/officeart/2005/8/layout/vList3"/>
    <dgm:cxn modelId="{9C902996-CC64-477D-B2AB-D8B41CAC4E2E}" type="presParOf" srcId="{50F0AF5A-909E-435C-89ED-951BFA3814BB}" destId="{940C6130-EE42-4A64-9A17-0018B0E93CEF}" srcOrd="0" destOrd="0" presId="urn:microsoft.com/office/officeart/2005/8/layout/vList3"/>
    <dgm:cxn modelId="{FE674107-9AAC-4476-95F5-739678083110}" type="presParOf" srcId="{940C6130-EE42-4A64-9A17-0018B0E93CEF}" destId="{0AFB8BB4-C4E0-4B62-AA9A-948710610611}" srcOrd="0" destOrd="0" presId="urn:microsoft.com/office/officeart/2005/8/layout/vList3"/>
    <dgm:cxn modelId="{2B84634D-79FA-4F24-82EA-7689B8D2AB2A}" type="presParOf" srcId="{940C6130-EE42-4A64-9A17-0018B0E93CEF}" destId="{4AC8C0CC-101E-4563-9380-7543D416801B}" srcOrd="1" destOrd="0" presId="urn:microsoft.com/office/officeart/2005/8/layout/vList3"/>
    <dgm:cxn modelId="{CB43A2DB-80A1-4008-B637-BBAFF5A6BD6D}" type="presParOf" srcId="{50F0AF5A-909E-435C-89ED-951BFA3814BB}" destId="{C518C209-3AE9-46CF-A13E-581FFCF9DE23}" srcOrd="1" destOrd="0" presId="urn:microsoft.com/office/officeart/2005/8/layout/vList3"/>
    <dgm:cxn modelId="{3552DAB4-CBC0-476B-92B4-2B0118131999}" type="presParOf" srcId="{50F0AF5A-909E-435C-89ED-951BFA3814BB}" destId="{6DD3FD41-15E6-4800-883A-20E5B8D38725}" srcOrd="2" destOrd="0" presId="urn:microsoft.com/office/officeart/2005/8/layout/vList3"/>
    <dgm:cxn modelId="{75632E84-319C-48A0-A5DE-5EE67621EB24}" type="presParOf" srcId="{6DD3FD41-15E6-4800-883A-20E5B8D38725}" destId="{DADC4A45-54EB-4ACA-AC8B-88DFC75054DE}" srcOrd="0" destOrd="0" presId="urn:microsoft.com/office/officeart/2005/8/layout/vList3"/>
    <dgm:cxn modelId="{BEBC9CCF-CB21-4440-840B-556A1DA226BB}" type="presParOf" srcId="{6DD3FD41-15E6-4800-883A-20E5B8D38725}" destId="{EA8DB5CD-3E3F-4F8E-92DA-3847D57251B5}" srcOrd="1" destOrd="0" presId="urn:microsoft.com/office/officeart/2005/8/layout/vList3"/>
    <dgm:cxn modelId="{DBC14B77-B2B5-45FC-B94B-1DA1399FCB74}" type="presParOf" srcId="{50F0AF5A-909E-435C-89ED-951BFA3814BB}" destId="{F84055AF-E0BF-45B8-A9C2-87AADFF294B6}" srcOrd="3" destOrd="0" presId="urn:microsoft.com/office/officeart/2005/8/layout/vList3"/>
    <dgm:cxn modelId="{266765D9-232F-4D7E-8DE9-8F15F2CF57AD}" type="presParOf" srcId="{50F0AF5A-909E-435C-89ED-951BFA3814BB}" destId="{3B361A56-9466-4D0D-A9F9-315A5676540A}" srcOrd="4" destOrd="0" presId="urn:microsoft.com/office/officeart/2005/8/layout/vList3"/>
    <dgm:cxn modelId="{F27D1053-5DF4-4AE3-8793-630F877304BA}" type="presParOf" srcId="{3B361A56-9466-4D0D-A9F9-315A5676540A}" destId="{32519740-26C6-4278-82D9-20C0A1C200DD}" srcOrd="0" destOrd="0" presId="urn:microsoft.com/office/officeart/2005/8/layout/vList3"/>
    <dgm:cxn modelId="{351DE350-CD56-4B45-B3EE-DA41601B00DC}" type="presParOf" srcId="{3B361A56-9466-4D0D-A9F9-315A5676540A}" destId="{F956104F-59ED-4213-B048-7753E57E4574}" srcOrd="1" destOrd="0" presId="urn:microsoft.com/office/officeart/2005/8/layout/vList3"/>
    <dgm:cxn modelId="{48164B59-0714-4210-B949-CD0EE16D84A0}" type="presParOf" srcId="{50F0AF5A-909E-435C-89ED-951BFA3814BB}" destId="{7A2DFFC9-26C6-4F6C-A4FC-1EF9A9EC9957}" srcOrd="5" destOrd="0" presId="urn:microsoft.com/office/officeart/2005/8/layout/vList3"/>
    <dgm:cxn modelId="{365A3DC9-A14C-4873-941F-783628E00E16}" type="presParOf" srcId="{50F0AF5A-909E-435C-89ED-951BFA3814BB}" destId="{2864E2A4-3251-48D3-8AB4-1DF74679AF20}" srcOrd="6" destOrd="0" presId="urn:microsoft.com/office/officeart/2005/8/layout/vList3"/>
    <dgm:cxn modelId="{BD604ABD-5015-442D-B856-86F68FA39FEA}" type="presParOf" srcId="{2864E2A4-3251-48D3-8AB4-1DF74679AF20}" destId="{EA259434-6DC7-4ADD-9AD1-20E410125B86}" srcOrd="0" destOrd="0" presId="urn:microsoft.com/office/officeart/2005/8/layout/vList3"/>
    <dgm:cxn modelId="{1C6CE613-93AF-4167-A102-13FAA2764F08}" type="presParOf" srcId="{2864E2A4-3251-48D3-8AB4-1DF74679AF20}" destId="{DEBD1FA1-0811-4435-9675-4E13435122E6}" srcOrd="1" destOrd="0" presId="urn:microsoft.com/office/officeart/2005/8/layout/vList3"/>
    <dgm:cxn modelId="{0865C57D-5E3C-46D1-9CCC-C404B77D9BDD}" type="presParOf" srcId="{50F0AF5A-909E-435C-89ED-951BFA3814BB}" destId="{5950CAFB-CA10-4506-8E67-7197FAD5B7E8}" srcOrd="7" destOrd="0" presId="urn:microsoft.com/office/officeart/2005/8/layout/vList3"/>
    <dgm:cxn modelId="{D44BA56E-8F30-45C7-BD68-50FC0AC67B79}" type="presParOf" srcId="{50F0AF5A-909E-435C-89ED-951BFA3814BB}" destId="{52C6BB99-48F4-41DB-A5FB-35874ED7043D}" srcOrd="8" destOrd="0" presId="urn:microsoft.com/office/officeart/2005/8/layout/vList3"/>
    <dgm:cxn modelId="{ADEBAAF7-D203-4B40-8998-29D8B95A6AC6}" type="presParOf" srcId="{52C6BB99-48F4-41DB-A5FB-35874ED7043D}" destId="{B1569928-50BB-4993-84FA-3D353C3F5CEB}" srcOrd="0" destOrd="0" presId="urn:microsoft.com/office/officeart/2005/8/layout/vList3"/>
    <dgm:cxn modelId="{DA96198D-0D10-40DC-8355-0DFC04255E5B}" type="presParOf" srcId="{52C6BB99-48F4-41DB-A5FB-35874ED7043D}" destId="{63BC39E5-4DE6-4937-8756-5F79AE71D389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22E812-3EB6-4DA3-B55A-E44C9511983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2BE3D1F-BC6F-4DD5-9731-6A9F0EC68282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noProof="0" dirty="0">
              <a:latin typeface="Titillium" panose="00000500000000000000" pitchFamily="2" charset="0"/>
            </a:rPr>
            <a:t>ENS </a:t>
          </a:r>
        </a:p>
      </dgm:t>
    </dgm:pt>
    <dgm:pt modelId="{5BC927AC-B2B6-4E2D-B406-A60F86EFEA54}" type="parTrans" cxnId="{1C902111-CF8F-40C1-ACEA-1BEF49BC12D5}">
      <dgm:prSet/>
      <dgm:spPr/>
      <dgm:t>
        <a:bodyPr/>
        <a:lstStyle/>
        <a:p>
          <a:endParaRPr lang="x-none"/>
        </a:p>
      </dgm:t>
    </dgm:pt>
    <dgm:pt modelId="{3D1169DE-03E4-4B8E-A549-BE08AA1950CC}" type="sibTrans" cxnId="{1C902111-CF8F-40C1-ACEA-1BEF49BC12D5}">
      <dgm:prSet/>
      <dgm:spPr/>
      <dgm:t>
        <a:bodyPr/>
        <a:lstStyle/>
        <a:p>
          <a:endParaRPr lang="x-none"/>
        </a:p>
      </dgm:t>
    </dgm:pt>
    <dgm:pt modelId="{786B2AC0-7D21-437A-A3E0-20DF553CAB75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noProof="0" dirty="0">
              <a:latin typeface="Titillium" panose="00000500000000000000" pitchFamily="2" charset="0"/>
            </a:rPr>
            <a:t>Presenting the goods</a:t>
          </a:r>
        </a:p>
      </dgm:t>
    </dgm:pt>
    <dgm:pt modelId="{14A117BE-7951-482B-A795-FCA315B88026}" type="parTrans" cxnId="{2E40F571-2603-4EBD-B02E-177B88BC30F1}">
      <dgm:prSet/>
      <dgm:spPr/>
      <dgm:t>
        <a:bodyPr/>
        <a:lstStyle/>
        <a:p>
          <a:endParaRPr lang="x-none"/>
        </a:p>
      </dgm:t>
    </dgm:pt>
    <dgm:pt modelId="{CB6BB014-BAFD-48AD-922C-87B06CDF7078}" type="sibTrans" cxnId="{2E40F571-2603-4EBD-B02E-177B88BC30F1}">
      <dgm:prSet/>
      <dgm:spPr/>
      <dgm:t>
        <a:bodyPr/>
        <a:lstStyle/>
        <a:p>
          <a:endParaRPr lang="x-none"/>
        </a:p>
      </dgm:t>
    </dgm:pt>
    <dgm:pt modelId="{1328EE73-8DE0-4975-AE25-40C9CDE7DD30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noProof="0" dirty="0">
              <a:latin typeface="Titillium" panose="00000500000000000000" pitchFamily="2" charset="0"/>
            </a:rPr>
            <a:t>Temporary storage</a:t>
          </a:r>
        </a:p>
      </dgm:t>
    </dgm:pt>
    <dgm:pt modelId="{BBFDEE30-57FC-4237-8C89-FDABA47CBA17}" type="parTrans" cxnId="{79AC9014-751A-4964-BD42-00652D98FFFC}">
      <dgm:prSet/>
      <dgm:spPr/>
      <dgm:t>
        <a:bodyPr/>
        <a:lstStyle/>
        <a:p>
          <a:endParaRPr lang="x-none"/>
        </a:p>
      </dgm:t>
    </dgm:pt>
    <dgm:pt modelId="{3800D3DF-F93C-4A8B-B511-8EA5536CE592}" type="sibTrans" cxnId="{79AC9014-751A-4964-BD42-00652D98FFFC}">
      <dgm:prSet/>
      <dgm:spPr/>
      <dgm:t>
        <a:bodyPr/>
        <a:lstStyle/>
        <a:p>
          <a:endParaRPr lang="x-none"/>
        </a:p>
      </dgm:t>
    </dgm:pt>
    <dgm:pt modelId="{8542938E-B256-4D3B-9E6E-21657D5CC6AE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noProof="0" dirty="0">
              <a:latin typeface="Titillium" panose="00000500000000000000" pitchFamily="2" charset="0"/>
            </a:rPr>
            <a:t>Customs declaration</a:t>
          </a:r>
        </a:p>
      </dgm:t>
    </dgm:pt>
    <dgm:pt modelId="{ECBE5605-7A43-4105-BAC4-34754CDEB6B7}" type="parTrans" cxnId="{50CE6AB7-DA19-4894-ADA8-D49F8C1847D4}">
      <dgm:prSet/>
      <dgm:spPr/>
      <dgm:t>
        <a:bodyPr/>
        <a:lstStyle/>
        <a:p>
          <a:endParaRPr lang="x-none"/>
        </a:p>
      </dgm:t>
    </dgm:pt>
    <dgm:pt modelId="{5F7AC63A-4EBD-4411-9555-3EF9167A18E0}" type="sibTrans" cxnId="{50CE6AB7-DA19-4894-ADA8-D49F8C1847D4}">
      <dgm:prSet/>
      <dgm:spPr/>
      <dgm:t>
        <a:bodyPr/>
        <a:lstStyle/>
        <a:p>
          <a:endParaRPr lang="x-none"/>
        </a:p>
      </dgm:t>
    </dgm:pt>
    <dgm:pt modelId="{AA0A4217-31E4-47EF-887D-378C0CE33792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noProof="0" dirty="0">
              <a:latin typeface="Titillium" panose="00000500000000000000" pitchFamily="2" charset="0"/>
            </a:rPr>
            <a:t>Arrival of goods</a:t>
          </a:r>
        </a:p>
      </dgm:t>
    </dgm:pt>
    <dgm:pt modelId="{30022E9F-E1E4-4142-B221-4DB18FC0CB30}" type="parTrans" cxnId="{B0D2F785-7A0B-47C2-B90D-A8BC03E6647B}">
      <dgm:prSet/>
      <dgm:spPr/>
      <dgm:t>
        <a:bodyPr/>
        <a:lstStyle/>
        <a:p>
          <a:endParaRPr lang="nl-BE"/>
        </a:p>
      </dgm:t>
    </dgm:pt>
    <dgm:pt modelId="{A6A19398-8559-4555-9BDA-2122A8AC4315}" type="sibTrans" cxnId="{B0D2F785-7A0B-47C2-B90D-A8BC03E6647B}">
      <dgm:prSet/>
      <dgm:spPr/>
      <dgm:t>
        <a:bodyPr/>
        <a:lstStyle/>
        <a:p>
          <a:endParaRPr lang="nl-BE"/>
        </a:p>
      </dgm:t>
    </dgm:pt>
    <dgm:pt modelId="{5D0CEE94-2979-4B19-B6D4-468E031DC12C}" type="pres">
      <dgm:prSet presAssocID="{A722E812-3EB6-4DA3-B55A-E44C9511983B}" presName="Name0" presStyleCnt="0">
        <dgm:presLayoutVars>
          <dgm:dir/>
          <dgm:animLvl val="lvl"/>
          <dgm:resizeHandles val="exact"/>
        </dgm:presLayoutVars>
      </dgm:prSet>
      <dgm:spPr/>
    </dgm:pt>
    <dgm:pt modelId="{734DADB1-75DA-4618-85BC-206C7240D04E}" type="pres">
      <dgm:prSet presAssocID="{92BE3D1F-BC6F-4DD5-9731-6A9F0EC68282}" presName="parTxOnly" presStyleLbl="node1" presStyleIdx="0" presStyleCnt="5" custLinFactX="-43584" custLinFactNeighborX="-100000" custLinFactNeighborY="-13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0881616-F7E4-4B66-BDEC-5C3055C0BD06}" type="pres">
      <dgm:prSet presAssocID="{3D1169DE-03E4-4B8E-A549-BE08AA1950CC}" presName="parTxOnlySpace" presStyleCnt="0"/>
      <dgm:spPr/>
    </dgm:pt>
    <dgm:pt modelId="{C640B370-9698-44A1-B867-5FD944F0D356}" type="pres">
      <dgm:prSet presAssocID="{AA0A4217-31E4-47EF-887D-378C0CE33792}" presName="parTxOnly" presStyleLbl="node1" presStyleIdx="1" presStyleCnt="5" custLinFactNeighborX="-45659" custLinFactNeighborY="-13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050FD14-E009-46CD-B580-4ECE1CA38807}" type="pres">
      <dgm:prSet presAssocID="{A6A19398-8559-4555-9BDA-2122A8AC4315}" presName="parTxOnlySpace" presStyleCnt="0"/>
      <dgm:spPr/>
    </dgm:pt>
    <dgm:pt modelId="{958C100D-071F-4AAF-9016-825A0DF04FB2}" type="pres">
      <dgm:prSet presAssocID="{786B2AC0-7D21-437A-A3E0-20DF553CAB75}" presName="parTxOnly" presStyleLbl="node1" presStyleIdx="2" presStyleCnt="5" custLinFactNeighborX="-69574" custLinFactNeighborY="-13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BE7A675-454D-487A-8052-84623ED9E193}" type="pres">
      <dgm:prSet presAssocID="{CB6BB014-BAFD-48AD-922C-87B06CDF7078}" presName="parTxOnlySpace" presStyleCnt="0"/>
      <dgm:spPr/>
    </dgm:pt>
    <dgm:pt modelId="{CEE19F2A-04D0-419D-9F8A-0E99F175366C}" type="pres">
      <dgm:prSet presAssocID="{1328EE73-8DE0-4975-AE25-40C9CDE7DD30}" presName="parTxOnly" presStyleLbl="node1" presStyleIdx="3" presStyleCnt="5" custLinFactNeighborX="-81618" custLinFactNeighborY="-13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877DF30-5B8B-4ED3-AF98-CA440FCB96C4}" type="pres">
      <dgm:prSet presAssocID="{3800D3DF-F93C-4A8B-B511-8EA5536CE592}" presName="parTxOnlySpace" presStyleCnt="0"/>
      <dgm:spPr/>
    </dgm:pt>
    <dgm:pt modelId="{B4A32DC5-94F2-4A05-9852-A95F24087F0E}" type="pres">
      <dgm:prSet presAssocID="{8542938E-B256-4D3B-9E6E-21657D5CC6AE}" presName="parTxOnly" presStyleLbl="node1" presStyleIdx="4" presStyleCnt="5" custLinFactX="-50" custLinFactNeighborX="-100000" custLinFactNeighborY="13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C902111-CF8F-40C1-ACEA-1BEF49BC12D5}" srcId="{A722E812-3EB6-4DA3-B55A-E44C9511983B}" destId="{92BE3D1F-BC6F-4DD5-9731-6A9F0EC68282}" srcOrd="0" destOrd="0" parTransId="{5BC927AC-B2B6-4E2D-B406-A60F86EFEA54}" sibTransId="{3D1169DE-03E4-4B8E-A549-BE08AA1950CC}"/>
    <dgm:cxn modelId="{2797FAD4-EE39-475C-BF47-1BD206307AD8}" type="presOf" srcId="{AA0A4217-31E4-47EF-887D-378C0CE33792}" destId="{C640B370-9698-44A1-B867-5FD944F0D356}" srcOrd="0" destOrd="0" presId="urn:microsoft.com/office/officeart/2005/8/layout/chevron1"/>
    <dgm:cxn modelId="{DC80DF18-E100-4D7C-8359-777EE45B5F07}" type="presOf" srcId="{92BE3D1F-BC6F-4DD5-9731-6A9F0EC68282}" destId="{734DADB1-75DA-4618-85BC-206C7240D04E}" srcOrd="0" destOrd="0" presId="urn:microsoft.com/office/officeart/2005/8/layout/chevron1"/>
    <dgm:cxn modelId="{79AC9014-751A-4964-BD42-00652D98FFFC}" srcId="{A722E812-3EB6-4DA3-B55A-E44C9511983B}" destId="{1328EE73-8DE0-4975-AE25-40C9CDE7DD30}" srcOrd="3" destOrd="0" parTransId="{BBFDEE30-57FC-4237-8C89-FDABA47CBA17}" sibTransId="{3800D3DF-F93C-4A8B-B511-8EA5536CE592}"/>
    <dgm:cxn modelId="{B90B821E-3DEE-4FB5-A05F-D637CA7D14D0}" type="presOf" srcId="{786B2AC0-7D21-437A-A3E0-20DF553CAB75}" destId="{958C100D-071F-4AAF-9016-825A0DF04FB2}" srcOrd="0" destOrd="0" presId="urn:microsoft.com/office/officeart/2005/8/layout/chevron1"/>
    <dgm:cxn modelId="{A819E780-EB9F-4728-B4E7-1E7818DA89FC}" type="presOf" srcId="{A722E812-3EB6-4DA3-B55A-E44C9511983B}" destId="{5D0CEE94-2979-4B19-B6D4-468E031DC12C}" srcOrd="0" destOrd="0" presId="urn:microsoft.com/office/officeart/2005/8/layout/chevron1"/>
    <dgm:cxn modelId="{F0434A60-B83D-4915-B60F-798968697125}" type="presOf" srcId="{1328EE73-8DE0-4975-AE25-40C9CDE7DD30}" destId="{CEE19F2A-04D0-419D-9F8A-0E99F175366C}" srcOrd="0" destOrd="0" presId="urn:microsoft.com/office/officeart/2005/8/layout/chevron1"/>
    <dgm:cxn modelId="{B0D2F785-7A0B-47C2-B90D-A8BC03E6647B}" srcId="{A722E812-3EB6-4DA3-B55A-E44C9511983B}" destId="{AA0A4217-31E4-47EF-887D-378C0CE33792}" srcOrd="1" destOrd="0" parTransId="{30022E9F-E1E4-4142-B221-4DB18FC0CB30}" sibTransId="{A6A19398-8559-4555-9BDA-2122A8AC4315}"/>
    <dgm:cxn modelId="{819C3598-D609-49A6-A02D-7B75064FCB9D}" type="presOf" srcId="{8542938E-B256-4D3B-9E6E-21657D5CC6AE}" destId="{B4A32DC5-94F2-4A05-9852-A95F24087F0E}" srcOrd="0" destOrd="0" presId="urn:microsoft.com/office/officeart/2005/8/layout/chevron1"/>
    <dgm:cxn modelId="{50CE6AB7-DA19-4894-ADA8-D49F8C1847D4}" srcId="{A722E812-3EB6-4DA3-B55A-E44C9511983B}" destId="{8542938E-B256-4D3B-9E6E-21657D5CC6AE}" srcOrd="4" destOrd="0" parTransId="{ECBE5605-7A43-4105-BAC4-34754CDEB6B7}" sibTransId="{5F7AC63A-4EBD-4411-9555-3EF9167A18E0}"/>
    <dgm:cxn modelId="{2E40F571-2603-4EBD-B02E-177B88BC30F1}" srcId="{A722E812-3EB6-4DA3-B55A-E44C9511983B}" destId="{786B2AC0-7D21-437A-A3E0-20DF553CAB75}" srcOrd="2" destOrd="0" parTransId="{14A117BE-7951-482B-A795-FCA315B88026}" sibTransId="{CB6BB014-BAFD-48AD-922C-87B06CDF7078}"/>
    <dgm:cxn modelId="{DBE93AE9-1EF5-465B-A0FC-1ED583C5D6EF}" type="presParOf" srcId="{5D0CEE94-2979-4B19-B6D4-468E031DC12C}" destId="{734DADB1-75DA-4618-85BC-206C7240D04E}" srcOrd="0" destOrd="0" presId="urn:microsoft.com/office/officeart/2005/8/layout/chevron1"/>
    <dgm:cxn modelId="{68A17B39-0466-46C0-B031-1EA4D78D756F}" type="presParOf" srcId="{5D0CEE94-2979-4B19-B6D4-468E031DC12C}" destId="{80881616-F7E4-4B66-BDEC-5C3055C0BD06}" srcOrd="1" destOrd="0" presId="urn:microsoft.com/office/officeart/2005/8/layout/chevron1"/>
    <dgm:cxn modelId="{7E7AACB2-5F54-4620-895A-9B21975B51F1}" type="presParOf" srcId="{5D0CEE94-2979-4B19-B6D4-468E031DC12C}" destId="{C640B370-9698-44A1-B867-5FD944F0D356}" srcOrd="2" destOrd="0" presId="urn:microsoft.com/office/officeart/2005/8/layout/chevron1"/>
    <dgm:cxn modelId="{9C7468FE-C899-4AFB-9A51-E8529F398B8B}" type="presParOf" srcId="{5D0CEE94-2979-4B19-B6D4-468E031DC12C}" destId="{1050FD14-E009-46CD-B580-4ECE1CA38807}" srcOrd="3" destOrd="0" presId="urn:microsoft.com/office/officeart/2005/8/layout/chevron1"/>
    <dgm:cxn modelId="{68241B16-A0D8-4FA0-B3F0-1EB8A902F280}" type="presParOf" srcId="{5D0CEE94-2979-4B19-B6D4-468E031DC12C}" destId="{958C100D-071F-4AAF-9016-825A0DF04FB2}" srcOrd="4" destOrd="0" presId="urn:microsoft.com/office/officeart/2005/8/layout/chevron1"/>
    <dgm:cxn modelId="{39F21E55-35CE-48DE-BC18-AAF40E3F555E}" type="presParOf" srcId="{5D0CEE94-2979-4B19-B6D4-468E031DC12C}" destId="{FBE7A675-454D-487A-8052-84623ED9E193}" srcOrd="5" destOrd="0" presId="urn:microsoft.com/office/officeart/2005/8/layout/chevron1"/>
    <dgm:cxn modelId="{E91B2110-510D-494B-BA57-8F5115F5512F}" type="presParOf" srcId="{5D0CEE94-2979-4B19-B6D4-468E031DC12C}" destId="{CEE19F2A-04D0-419D-9F8A-0E99F175366C}" srcOrd="6" destOrd="0" presId="urn:microsoft.com/office/officeart/2005/8/layout/chevron1"/>
    <dgm:cxn modelId="{57668CAB-DBD8-4506-8E6C-6931E093BC75}" type="presParOf" srcId="{5D0CEE94-2979-4B19-B6D4-468E031DC12C}" destId="{D877DF30-5B8B-4ED3-AF98-CA440FCB96C4}" srcOrd="7" destOrd="0" presId="urn:microsoft.com/office/officeart/2005/8/layout/chevron1"/>
    <dgm:cxn modelId="{CC29FC1A-9E45-4087-9D07-E4733638E0A2}" type="presParOf" srcId="{5D0CEE94-2979-4B19-B6D4-468E031DC12C}" destId="{B4A32DC5-94F2-4A05-9852-A95F24087F0E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22E812-3EB6-4DA3-B55A-E44C9511983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2BE3D1F-BC6F-4DD5-9731-6A9F0EC68282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noProof="0" dirty="0">
              <a:latin typeface="Titillium" panose="00000500000000000000" pitchFamily="2" charset="0"/>
            </a:rPr>
            <a:t>Place the goods under the export arrangements</a:t>
          </a:r>
        </a:p>
      </dgm:t>
    </dgm:pt>
    <dgm:pt modelId="{5BC927AC-B2B6-4E2D-B406-A60F86EFEA54}" type="parTrans" cxnId="{1C902111-CF8F-40C1-ACEA-1BEF49BC12D5}">
      <dgm:prSet/>
      <dgm:spPr/>
      <dgm:t>
        <a:bodyPr/>
        <a:lstStyle/>
        <a:p>
          <a:endParaRPr lang="x-none"/>
        </a:p>
      </dgm:t>
    </dgm:pt>
    <dgm:pt modelId="{3D1169DE-03E4-4B8E-A549-BE08AA1950CC}" type="sibTrans" cxnId="{1C902111-CF8F-40C1-ACEA-1BEF49BC12D5}">
      <dgm:prSet/>
      <dgm:spPr/>
      <dgm:t>
        <a:bodyPr/>
        <a:lstStyle/>
        <a:p>
          <a:endParaRPr lang="x-none"/>
        </a:p>
      </dgm:t>
    </dgm:pt>
    <dgm:pt modelId="{786B2AC0-7D21-437A-A3E0-20DF553CAB75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noProof="0" dirty="0">
              <a:latin typeface="Titillium" panose="00000500000000000000" pitchFamily="2" charset="0"/>
            </a:rPr>
            <a:t>Transport from the office of export to the office of exit</a:t>
          </a:r>
        </a:p>
      </dgm:t>
    </dgm:pt>
    <dgm:pt modelId="{14A117BE-7951-482B-A795-FCA315B88026}" type="parTrans" cxnId="{2E40F571-2603-4EBD-B02E-177B88BC30F1}">
      <dgm:prSet/>
      <dgm:spPr/>
      <dgm:t>
        <a:bodyPr/>
        <a:lstStyle/>
        <a:p>
          <a:endParaRPr lang="x-none"/>
        </a:p>
      </dgm:t>
    </dgm:pt>
    <dgm:pt modelId="{CB6BB014-BAFD-48AD-922C-87B06CDF7078}" type="sibTrans" cxnId="{2E40F571-2603-4EBD-B02E-177B88BC30F1}">
      <dgm:prSet/>
      <dgm:spPr/>
      <dgm:t>
        <a:bodyPr/>
        <a:lstStyle/>
        <a:p>
          <a:endParaRPr lang="x-none"/>
        </a:p>
      </dgm:t>
    </dgm:pt>
    <dgm:pt modelId="{1328EE73-8DE0-4975-AE25-40C9CDE7DD30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noProof="0" dirty="0">
              <a:latin typeface="Titillium" panose="00000500000000000000" pitchFamily="2" charset="0"/>
            </a:rPr>
            <a:t>Leave the customs territory of the EU</a:t>
          </a:r>
        </a:p>
      </dgm:t>
    </dgm:pt>
    <dgm:pt modelId="{BBFDEE30-57FC-4237-8C89-FDABA47CBA17}" type="parTrans" cxnId="{79AC9014-751A-4964-BD42-00652D98FFFC}">
      <dgm:prSet/>
      <dgm:spPr/>
      <dgm:t>
        <a:bodyPr/>
        <a:lstStyle/>
        <a:p>
          <a:endParaRPr lang="x-none"/>
        </a:p>
      </dgm:t>
    </dgm:pt>
    <dgm:pt modelId="{3800D3DF-F93C-4A8B-B511-8EA5536CE592}" type="sibTrans" cxnId="{79AC9014-751A-4964-BD42-00652D98FFFC}">
      <dgm:prSet/>
      <dgm:spPr/>
      <dgm:t>
        <a:bodyPr/>
        <a:lstStyle/>
        <a:p>
          <a:endParaRPr lang="x-none"/>
        </a:p>
      </dgm:t>
    </dgm:pt>
    <dgm:pt modelId="{5D0CEE94-2979-4B19-B6D4-468E031DC12C}" type="pres">
      <dgm:prSet presAssocID="{A722E812-3EB6-4DA3-B55A-E44C9511983B}" presName="Name0" presStyleCnt="0">
        <dgm:presLayoutVars>
          <dgm:dir/>
          <dgm:animLvl val="lvl"/>
          <dgm:resizeHandles val="exact"/>
        </dgm:presLayoutVars>
      </dgm:prSet>
      <dgm:spPr/>
    </dgm:pt>
    <dgm:pt modelId="{734DADB1-75DA-4618-85BC-206C7240D04E}" type="pres">
      <dgm:prSet presAssocID="{92BE3D1F-BC6F-4DD5-9731-6A9F0EC6828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0881616-F7E4-4B66-BDEC-5C3055C0BD06}" type="pres">
      <dgm:prSet presAssocID="{3D1169DE-03E4-4B8E-A549-BE08AA1950CC}" presName="parTxOnlySpace" presStyleCnt="0"/>
      <dgm:spPr/>
    </dgm:pt>
    <dgm:pt modelId="{958C100D-071F-4AAF-9016-825A0DF04FB2}" type="pres">
      <dgm:prSet presAssocID="{786B2AC0-7D21-437A-A3E0-20DF553CAB7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BE7A675-454D-487A-8052-84623ED9E193}" type="pres">
      <dgm:prSet presAssocID="{CB6BB014-BAFD-48AD-922C-87B06CDF7078}" presName="parTxOnlySpace" presStyleCnt="0"/>
      <dgm:spPr/>
    </dgm:pt>
    <dgm:pt modelId="{CEE19F2A-04D0-419D-9F8A-0E99F175366C}" type="pres">
      <dgm:prSet presAssocID="{1328EE73-8DE0-4975-AE25-40C9CDE7DD3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E40F571-2603-4EBD-B02E-177B88BC30F1}" srcId="{A722E812-3EB6-4DA3-B55A-E44C9511983B}" destId="{786B2AC0-7D21-437A-A3E0-20DF553CAB75}" srcOrd="1" destOrd="0" parTransId="{14A117BE-7951-482B-A795-FCA315B88026}" sibTransId="{CB6BB014-BAFD-48AD-922C-87B06CDF7078}"/>
    <dgm:cxn modelId="{B90B821E-3DEE-4FB5-A05F-D637CA7D14D0}" type="presOf" srcId="{786B2AC0-7D21-437A-A3E0-20DF553CAB75}" destId="{958C100D-071F-4AAF-9016-825A0DF04FB2}" srcOrd="0" destOrd="0" presId="urn:microsoft.com/office/officeart/2005/8/layout/chevron1"/>
    <dgm:cxn modelId="{1C902111-CF8F-40C1-ACEA-1BEF49BC12D5}" srcId="{A722E812-3EB6-4DA3-B55A-E44C9511983B}" destId="{92BE3D1F-BC6F-4DD5-9731-6A9F0EC68282}" srcOrd="0" destOrd="0" parTransId="{5BC927AC-B2B6-4E2D-B406-A60F86EFEA54}" sibTransId="{3D1169DE-03E4-4B8E-A549-BE08AA1950CC}"/>
    <dgm:cxn modelId="{F0434A60-B83D-4915-B60F-798968697125}" type="presOf" srcId="{1328EE73-8DE0-4975-AE25-40C9CDE7DD30}" destId="{CEE19F2A-04D0-419D-9F8A-0E99F175366C}" srcOrd="0" destOrd="0" presId="urn:microsoft.com/office/officeart/2005/8/layout/chevron1"/>
    <dgm:cxn modelId="{A819E780-EB9F-4728-B4E7-1E7818DA89FC}" type="presOf" srcId="{A722E812-3EB6-4DA3-B55A-E44C9511983B}" destId="{5D0CEE94-2979-4B19-B6D4-468E031DC12C}" srcOrd="0" destOrd="0" presId="urn:microsoft.com/office/officeart/2005/8/layout/chevron1"/>
    <dgm:cxn modelId="{79AC9014-751A-4964-BD42-00652D98FFFC}" srcId="{A722E812-3EB6-4DA3-B55A-E44C9511983B}" destId="{1328EE73-8DE0-4975-AE25-40C9CDE7DD30}" srcOrd="2" destOrd="0" parTransId="{BBFDEE30-57FC-4237-8C89-FDABA47CBA17}" sibTransId="{3800D3DF-F93C-4A8B-B511-8EA5536CE592}"/>
    <dgm:cxn modelId="{DC80DF18-E100-4D7C-8359-777EE45B5F07}" type="presOf" srcId="{92BE3D1F-BC6F-4DD5-9731-6A9F0EC68282}" destId="{734DADB1-75DA-4618-85BC-206C7240D04E}" srcOrd="0" destOrd="0" presId="urn:microsoft.com/office/officeart/2005/8/layout/chevron1"/>
    <dgm:cxn modelId="{DBE93AE9-1EF5-465B-A0FC-1ED583C5D6EF}" type="presParOf" srcId="{5D0CEE94-2979-4B19-B6D4-468E031DC12C}" destId="{734DADB1-75DA-4618-85BC-206C7240D04E}" srcOrd="0" destOrd="0" presId="urn:microsoft.com/office/officeart/2005/8/layout/chevron1"/>
    <dgm:cxn modelId="{68A17B39-0466-46C0-B031-1EA4D78D756F}" type="presParOf" srcId="{5D0CEE94-2979-4B19-B6D4-468E031DC12C}" destId="{80881616-F7E4-4B66-BDEC-5C3055C0BD06}" srcOrd="1" destOrd="0" presId="urn:microsoft.com/office/officeart/2005/8/layout/chevron1"/>
    <dgm:cxn modelId="{68241B16-A0D8-4FA0-B3F0-1EB8A902F280}" type="presParOf" srcId="{5D0CEE94-2979-4B19-B6D4-468E031DC12C}" destId="{958C100D-071F-4AAF-9016-825A0DF04FB2}" srcOrd="2" destOrd="0" presId="urn:microsoft.com/office/officeart/2005/8/layout/chevron1"/>
    <dgm:cxn modelId="{39F21E55-35CE-48DE-BC18-AAF40E3F555E}" type="presParOf" srcId="{5D0CEE94-2979-4B19-B6D4-468E031DC12C}" destId="{FBE7A675-454D-487A-8052-84623ED9E193}" srcOrd="3" destOrd="0" presId="urn:microsoft.com/office/officeart/2005/8/layout/chevron1"/>
    <dgm:cxn modelId="{E91B2110-510D-494B-BA57-8F5115F5512F}" type="presParOf" srcId="{5D0CEE94-2979-4B19-B6D4-468E031DC12C}" destId="{CEE19F2A-04D0-419D-9F8A-0E99F175366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BB5E8-73D6-4576-AB16-D0F9F61694E8}">
      <dsp:nvSpPr>
        <dsp:cNvPr id="0" name=""/>
        <dsp:cNvSpPr/>
      </dsp:nvSpPr>
      <dsp:spPr>
        <a:xfrm>
          <a:off x="0" y="0"/>
          <a:ext cx="4135718" cy="41846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noProof="0" dirty="0">
              <a:solidFill>
                <a:srgbClr val="000000"/>
              </a:solidFill>
              <a:latin typeface="Titillium" panose="00000500000000000000" pitchFamily="2" charset="0"/>
            </a:rPr>
            <a:t>Intra EU</a:t>
          </a:r>
        </a:p>
      </dsp:txBody>
      <dsp:txXfrm>
        <a:off x="0" y="0"/>
        <a:ext cx="4135718" cy="1255400"/>
      </dsp:txXfrm>
    </dsp:sp>
    <dsp:sp modelId="{0B39B2D1-5866-443D-B2B7-0FEF6910D119}">
      <dsp:nvSpPr>
        <dsp:cNvPr id="0" name=""/>
        <dsp:cNvSpPr/>
      </dsp:nvSpPr>
      <dsp:spPr>
        <a:xfrm>
          <a:off x="402122" y="1262606"/>
          <a:ext cx="3308574" cy="484107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>
              <a:latin typeface="Alegreya Sans" panose="00000500000000000000" pitchFamily="50" charset="0"/>
            </a:rPr>
            <a:t>No formalities</a:t>
          </a:r>
        </a:p>
      </dsp:txBody>
      <dsp:txXfrm>
        <a:off x="416301" y="1276785"/>
        <a:ext cx="3280216" cy="455749"/>
      </dsp:txXfrm>
    </dsp:sp>
    <dsp:sp modelId="{E4425284-AE2F-4015-978A-4674AE738948}">
      <dsp:nvSpPr>
        <dsp:cNvPr id="0" name=""/>
        <dsp:cNvSpPr/>
      </dsp:nvSpPr>
      <dsp:spPr>
        <a:xfrm>
          <a:off x="417871" y="1814777"/>
          <a:ext cx="3308574" cy="484107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>
              <a:latin typeface="Alegreya Sans" panose="00000500000000000000" pitchFamily="50" charset="0"/>
            </a:rPr>
            <a:t>No verification</a:t>
          </a:r>
        </a:p>
      </dsp:txBody>
      <dsp:txXfrm>
        <a:off x="432050" y="1828956"/>
        <a:ext cx="3280216" cy="455749"/>
      </dsp:txXfrm>
    </dsp:sp>
    <dsp:sp modelId="{87303484-62BE-41F1-A470-9952CECA1FD5}">
      <dsp:nvSpPr>
        <dsp:cNvPr id="0" name=""/>
        <dsp:cNvSpPr/>
      </dsp:nvSpPr>
      <dsp:spPr>
        <a:xfrm>
          <a:off x="417871" y="2373363"/>
          <a:ext cx="3308574" cy="484107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>
              <a:latin typeface="Alegreya Sans" panose="00000500000000000000" pitchFamily="50" charset="0"/>
            </a:rPr>
            <a:t>No duties</a:t>
          </a:r>
        </a:p>
      </dsp:txBody>
      <dsp:txXfrm>
        <a:off x="432050" y="2387542"/>
        <a:ext cx="3280216" cy="455749"/>
      </dsp:txXfrm>
    </dsp:sp>
    <dsp:sp modelId="{5474BF26-BE33-440C-BF11-BDC157DEFDC3}">
      <dsp:nvSpPr>
        <dsp:cNvPr id="0" name=""/>
        <dsp:cNvSpPr/>
      </dsp:nvSpPr>
      <dsp:spPr>
        <a:xfrm>
          <a:off x="378796" y="2896514"/>
          <a:ext cx="3308574" cy="484107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>
              <a:latin typeface="Alegreya Sans" panose="00000500000000000000" pitchFamily="50" charset="0"/>
            </a:rPr>
            <a:t>No quantitative limitations</a:t>
          </a:r>
        </a:p>
      </dsp:txBody>
      <dsp:txXfrm>
        <a:off x="392975" y="2910693"/>
        <a:ext cx="3280216" cy="455749"/>
      </dsp:txXfrm>
    </dsp:sp>
    <dsp:sp modelId="{2316A9E0-D46F-4829-918C-150CD475F62F}">
      <dsp:nvSpPr>
        <dsp:cNvPr id="0" name=""/>
        <dsp:cNvSpPr/>
      </dsp:nvSpPr>
      <dsp:spPr>
        <a:xfrm>
          <a:off x="417871" y="3490535"/>
          <a:ext cx="3308574" cy="484107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err="1">
              <a:latin typeface="Alegreya Sans" panose="00000500000000000000" pitchFamily="50" charset="0"/>
            </a:rPr>
            <a:t>Harmonisation</a:t>
          </a:r>
          <a:r>
            <a:rPr lang="en-US" sz="2000" kern="1200" noProof="0" dirty="0">
              <a:latin typeface="Alegreya Sans" panose="00000500000000000000" pitchFamily="50" charset="0"/>
            </a:rPr>
            <a:t> </a:t>
          </a:r>
        </a:p>
      </dsp:txBody>
      <dsp:txXfrm>
        <a:off x="432050" y="3504714"/>
        <a:ext cx="3280216" cy="455749"/>
      </dsp:txXfrm>
    </dsp:sp>
    <dsp:sp modelId="{359592C0-8BE5-4868-8D59-E26D99A358D8}">
      <dsp:nvSpPr>
        <dsp:cNvPr id="0" name=""/>
        <dsp:cNvSpPr/>
      </dsp:nvSpPr>
      <dsp:spPr>
        <a:xfrm>
          <a:off x="4450196" y="0"/>
          <a:ext cx="4135718" cy="41846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000" kern="1200" baseline="0" dirty="0">
              <a:solidFill>
                <a:srgbClr val="000000"/>
              </a:solidFill>
              <a:latin typeface="Titillium" panose="00000500000000000000" pitchFamily="2" charset="0"/>
            </a:rPr>
            <a:t>Import – export </a:t>
          </a:r>
          <a:endParaRPr lang="nl-BE" sz="3000" kern="1200" dirty="0">
            <a:solidFill>
              <a:srgbClr val="000000"/>
            </a:solidFill>
            <a:latin typeface="Titillium" panose="00000500000000000000" pitchFamily="2" charset="0"/>
          </a:endParaRPr>
        </a:p>
      </dsp:txBody>
      <dsp:txXfrm>
        <a:off x="4450196" y="0"/>
        <a:ext cx="4135718" cy="1255400"/>
      </dsp:txXfrm>
    </dsp:sp>
    <dsp:sp modelId="{76D0330D-58C7-49A1-BC0D-28E4BF962666}">
      <dsp:nvSpPr>
        <dsp:cNvPr id="0" name=""/>
        <dsp:cNvSpPr/>
      </dsp:nvSpPr>
      <dsp:spPr>
        <a:xfrm>
          <a:off x="4863768" y="1256192"/>
          <a:ext cx="3308574" cy="484107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>
              <a:latin typeface="Alegreya Sans" panose="00000500000000000000" pitchFamily="50" charset="0"/>
            </a:rPr>
            <a:t>Customs formalities</a:t>
          </a:r>
        </a:p>
      </dsp:txBody>
      <dsp:txXfrm>
        <a:off x="4877947" y="1270371"/>
        <a:ext cx="3280216" cy="455749"/>
      </dsp:txXfrm>
    </dsp:sp>
    <dsp:sp modelId="{5FF934C5-497F-4A64-8A59-4E3008C15C15}">
      <dsp:nvSpPr>
        <dsp:cNvPr id="0" name=""/>
        <dsp:cNvSpPr/>
      </dsp:nvSpPr>
      <dsp:spPr>
        <a:xfrm>
          <a:off x="4863768" y="1814777"/>
          <a:ext cx="3308574" cy="484107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>
              <a:latin typeface="Alegreya Sans" panose="00000500000000000000" pitchFamily="50" charset="0"/>
            </a:rPr>
            <a:t>Verification</a:t>
          </a:r>
        </a:p>
      </dsp:txBody>
      <dsp:txXfrm>
        <a:off x="4877947" y="1828956"/>
        <a:ext cx="3280216" cy="455749"/>
      </dsp:txXfrm>
    </dsp:sp>
    <dsp:sp modelId="{2627A4B1-25E2-4C61-AF67-CC37E764A847}">
      <dsp:nvSpPr>
        <dsp:cNvPr id="0" name=""/>
        <dsp:cNvSpPr/>
      </dsp:nvSpPr>
      <dsp:spPr>
        <a:xfrm>
          <a:off x="4863768" y="2373363"/>
          <a:ext cx="3308574" cy="484107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>
              <a:latin typeface="Alegreya Sans" panose="00000500000000000000" pitchFamily="50" charset="0"/>
            </a:rPr>
            <a:t>Import duties</a:t>
          </a:r>
        </a:p>
      </dsp:txBody>
      <dsp:txXfrm>
        <a:off x="4877947" y="2387542"/>
        <a:ext cx="3280216" cy="455749"/>
      </dsp:txXfrm>
    </dsp:sp>
    <dsp:sp modelId="{FDA92F9A-6270-446D-B81E-4AC2D17C05F3}">
      <dsp:nvSpPr>
        <dsp:cNvPr id="0" name=""/>
        <dsp:cNvSpPr/>
      </dsp:nvSpPr>
      <dsp:spPr>
        <a:xfrm>
          <a:off x="4863768" y="2931949"/>
          <a:ext cx="3308574" cy="484107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>
              <a:latin typeface="Alegreya Sans" panose="00000500000000000000" pitchFamily="50" charset="0"/>
            </a:rPr>
            <a:t>Quantitative limitations</a:t>
          </a:r>
        </a:p>
      </dsp:txBody>
      <dsp:txXfrm>
        <a:off x="4877947" y="2946128"/>
        <a:ext cx="3280216" cy="455749"/>
      </dsp:txXfrm>
    </dsp:sp>
    <dsp:sp modelId="{DB5C4D69-E016-450D-BD66-FCF8B4CD047E}">
      <dsp:nvSpPr>
        <dsp:cNvPr id="0" name=""/>
        <dsp:cNvSpPr/>
      </dsp:nvSpPr>
      <dsp:spPr>
        <a:xfrm>
          <a:off x="4863768" y="3490535"/>
          <a:ext cx="3308574" cy="484107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err="1">
              <a:latin typeface="Alegreya Sans" panose="00000500000000000000" pitchFamily="50" charset="0"/>
            </a:rPr>
            <a:t>Harmonisation</a:t>
          </a:r>
          <a:r>
            <a:rPr lang="en-US" sz="2000" kern="1200" noProof="0" dirty="0">
              <a:latin typeface="Alegreya Sans" panose="00000500000000000000" pitchFamily="50" charset="0"/>
            </a:rPr>
            <a:t>?</a:t>
          </a:r>
        </a:p>
      </dsp:txBody>
      <dsp:txXfrm>
        <a:off x="4877947" y="3504714"/>
        <a:ext cx="3280216" cy="4557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8C0CC-101E-4563-9380-7543D416801B}">
      <dsp:nvSpPr>
        <dsp:cNvPr id="0" name=""/>
        <dsp:cNvSpPr/>
      </dsp:nvSpPr>
      <dsp:spPr>
        <a:xfrm rot="10800000">
          <a:off x="1784788" y="862"/>
          <a:ext cx="6419054" cy="671836"/>
        </a:xfrm>
        <a:prstGeom prst="homePlat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261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noProof="0" dirty="0">
              <a:latin typeface="Alegreya Sans" panose="00000500000000000000" pitchFamily="50" charset="0"/>
            </a:rPr>
            <a:t>EORI number is necessary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baseline="0" noProof="0" dirty="0">
              <a:latin typeface="Alegreya Sans" panose="00000500000000000000" pitchFamily="50" charset="0"/>
            </a:rPr>
            <a:t>(https://financien.belgium.be/nl/douane_accijnzen/ondernemingen/financi%C3%ABn-bu-ek-eori</a:t>
          </a:r>
          <a:r>
            <a:rPr lang="en-US" sz="200" kern="1200" baseline="0" noProof="0" dirty="0">
              <a:latin typeface="Alegreya Sans" panose="00000500000000000000" pitchFamily="50" charset="0"/>
            </a:rPr>
            <a:t>)</a:t>
          </a:r>
          <a:endParaRPr lang="en-US" sz="200" kern="1200" noProof="0" dirty="0">
            <a:latin typeface="Alegreya Sans" panose="00000500000000000000" pitchFamily="50" charset="0"/>
          </a:endParaRPr>
        </a:p>
      </dsp:txBody>
      <dsp:txXfrm rot="10800000">
        <a:off x="1952747" y="862"/>
        <a:ext cx="6251095" cy="671836"/>
      </dsp:txXfrm>
    </dsp:sp>
    <dsp:sp modelId="{0AFB8BB4-C4E0-4B62-AA9A-948710610611}">
      <dsp:nvSpPr>
        <dsp:cNvPr id="0" name=""/>
        <dsp:cNvSpPr/>
      </dsp:nvSpPr>
      <dsp:spPr>
        <a:xfrm>
          <a:off x="1448870" y="862"/>
          <a:ext cx="671836" cy="67183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8DB5CD-3E3F-4F8E-92DA-3847D57251B5}">
      <dsp:nvSpPr>
        <dsp:cNvPr id="0" name=""/>
        <dsp:cNvSpPr/>
      </dsp:nvSpPr>
      <dsp:spPr>
        <a:xfrm rot="10800000">
          <a:off x="1784788" y="873247"/>
          <a:ext cx="6419054" cy="671836"/>
        </a:xfrm>
        <a:prstGeom prst="homePlat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261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>
              <a:latin typeface="Alegreya Sans" panose="00000500000000000000" pitchFamily="50" charset="0"/>
            </a:rPr>
            <a:t>Customs declarations (with required certificates) and establishment of  tariff rates</a:t>
          </a:r>
        </a:p>
      </dsp:txBody>
      <dsp:txXfrm rot="10800000">
        <a:off x="1952747" y="873247"/>
        <a:ext cx="6251095" cy="671836"/>
      </dsp:txXfrm>
    </dsp:sp>
    <dsp:sp modelId="{DADC4A45-54EB-4ACA-AC8B-88DFC75054DE}">
      <dsp:nvSpPr>
        <dsp:cNvPr id="0" name=""/>
        <dsp:cNvSpPr/>
      </dsp:nvSpPr>
      <dsp:spPr>
        <a:xfrm>
          <a:off x="1448870" y="873247"/>
          <a:ext cx="671836" cy="67183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6104F-59ED-4213-B048-7753E57E4574}">
      <dsp:nvSpPr>
        <dsp:cNvPr id="0" name=""/>
        <dsp:cNvSpPr/>
      </dsp:nvSpPr>
      <dsp:spPr>
        <a:xfrm rot="10800000">
          <a:off x="1784788" y="1745633"/>
          <a:ext cx="6419054" cy="671836"/>
        </a:xfrm>
        <a:prstGeom prst="homePlat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261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baseline="0" noProof="0" dirty="0">
              <a:latin typeface="Alegreya Sans" panose="00000500000000000000" pitchFamily="50" charset="0"/>
            </a:rPr>
            <a:t>Changes to business processes and software</a:t>
          </a:r>
          <a:endParaRPr lang="en-US" sz="1400" kern="1200" noProof="0" dirty="0">
            <a:latin typeface="Alegreya Sans" panose="00000500000000000000" pitchFamily="50" charset="0"/>
          </a:endParaRPr>
        </a:p>
      </dsp:txBody>
      <dsp:txXfrm rot="10800000">
        <a:off x="1952747" y="1745633"/>
        <a:ext cx="6251095" cy="671836"/>
      </dsp:txXfrm>
    </dsp:sp>
    <dsp:sp modelId="{32519740-26C6-4278-82D9-20C0A1C200DD}">
      <dsp:nvSpPr>
        <dsp:cNvPr id="0" name=""/>
        <dsp:cNvSpPr/>
      </dsp:nvSpPr>
      <dsp:spPr>
        <a:xfrm>
          <a:off x="1448870" y="1745633"/>
          <a:ext cx="671836" cy="67183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D1FA1-0811-4435-9675-4E13435122E6}">
      <dsp:nvSpPr>
        <dsp:cNvPr id="0" name=""/>
        <dsp:cNvSpPr/>
      </dsp:nvSpPr>
      <dsp:spPr>
        <a:xfrm rot="10800000">
          <a:off x="1784788" y="2618018"/>
          <a:ext cx="6419054" cy="671836"/>
        </a:xfrm>
        <a:prstGeom prst="homePlat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261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>
              <a:latin typeface="Alegreya Sans" panose="00000500000000000000" pitchFamily="50" charset="0"/>
            </a:rPr>
            <a:t>Checks and inspections are possible</a:t>
          </a:r>
        </a:p>
      </dsp:txBody>
      <dsp:txXfrm rot="10800000">
        <a:off x="1952747" y="2618018"/>
        <a:ext cx="6251095" cy="671836"/>
      </dsp:txXfrm>
    </dsp:sp>
    <dsp:sp modelId="{EA259434-6DC7-4ADD-9AD1-20E410125B86}">
      <dsp:nvSpPr>
        <dsp:cNvPr id="0" name=""/>
        <dsp:cNvSpPr/>
      </dsp:nvSpPr>
      <dsp:spPr>
        <a:xfrm>
          <a:off x="1448870" y="2618018"/>
          <a:ext cx="671836" cy="67183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BC39E5-4DE6-4937-8756-5F79AE71D389}">
      <dsp:nvSpPr>
        <dsp:cNvPr id="0" name=""/>
        <dsp:cNvSpPr/>
      </dsp:nvSpPr>
      <dsp:spPr>
        <a:xfrm rot="10800000">
          <a:off x="1784788" y="3490403"/>
          <a:ext cx="6419054" cy="671836"/>
        </a:xfrm>
        <a:prstGeom prst="homePlat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261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>
              <a:latin typeface="Alegreya Sans" panose="00000500000000000000" pitchFamily="50" charset="0"/>
            </a:rPr>
            <a:t>Investments in customs authorizations and customs knowledge </a:t>
          </a:r>
        </a:p>
      </dsp:txBody>
      <dsp:txXfrm rot="10800000">
        <a:off x="1952747" y="3490403"/>
        <a:ext cx="6251095" cy="671836"/>
      </dsp:txXfrm>
    </dsp:sp>
    <dsp:sp modelId="{B1569928-50BB-4993-84FA-3D353C3F5CEB}">
      <dsp:nvSpPr>
        <dsp:cNvPr id="0" name=""/>
        <dsp:cNvSpPr/>
      </dsp:nvSpPr>
      <dsp:spPr>
        <a:xfrm>
          <a:off x="1448870" y="3490403"/>
          <a:ext cx="671836" cy="67183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DADB1-75DA-4618-85BC-206C7240D04E}">
      <dsp:nvSpPr>
        <dsp:cNvPr id="0" name=""/>
        <dsp:cNvSpPr/>
      </dsp:nvSpPr>
      <dsp:spPr>
        <a:xfrm>
          <a:off x="0" y="1699987"/>
          <a:ext cx="2216973" cy="886789"/>
        </a:xfrm>
        <a:prstGeom prst="chevron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>
              <a:latin typeface="Titillium" panose="00000500000000000000" pitchFamily="2" charset="0"/>
            </a:rPr>
            <a:t>ENS </a:t>
          </a:r>
        </a:p>
      </dsp:txBody>
      <dsp:txXfrm>
        <a:off x="443395" y="1699987"/>
        <a:ext cx="1330184" cy="886789"/>
      </dsp:txXfrm>
    </dsp:sp>
    <dsp:sp modelId="{C640B370-9698-44A1-B867-5FD944F0D356}">
      <dsp:nvSpPr>
        <dsp:cNvPr id="0" name=""/>
        <dsp:cNvSpPr/>
      </dsp:nvSpPr>
      <dsp:spPr>
        <a:xfrm>
          <a:off x="1896542" y="1699987"/>
          <a:ext cx="2216973" cy="886789"/>
        </a:xfrm>
        <a:prstGeom prst="chevron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>
              <a:latin typeface="Titillium" panose="00000500000000000000" pitchFamily="2" charset="0"/>
            </a:rPr>
            <a:t>Arrival of goods</a:t>
          </a:r>
        </a:p>
      </dsp:txBody>
      <dsp:txXfrm>
        <a:off x="2339937" y="1699987"/>
        <a:ext cx="1330184" cy="886789"/>
      </dsp:txXfrm>
    </dsp:sp>
    <dsp:sp modelId="{958C100D-071F-4AAF-9016-825A0DF04FB2}">
      <dsp:nvSpPr>
        <dsp:cNvPr id="0" name=""/>
        <dsp:cNvSpPr/>
      </dsp:nvSpPr>
      <dsp:spPr>
        <a:xfrm>
          <a:off x="3838799" y="1699987"/>
          <a:ext cx="2216973" cy="886789"/>
        </a:xfrm>
        <a:prstGeom prst="chevron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>
              <a:latin typeface="Titillium" panose="00000500000000000000" pitchFamily="2" charset="0"/>
            </a:rPr>
            <a:t>Presenting the goods</a:t>
          </a:r>
        </a:p>
      </dsp:txBody>
      <dsp:txXfrm>
        <a:off x="4282194" y="1699987"/>
        <a:ext cx="1330184" cy="886789"/>
      </dsp:txXfrm>
    </dsp:sp>
    <dsp:sp modelId="{CEE19F2A-04D0-419D-9F8A-0E99F175366C}">
      <dsp:nvSpPr>
        <dsp:cNvPr id="0" name=""/>
        <dsp:cNvSpPr/>
      </dsp:nvSpPr>
      <dsp:spPr>
        <a:xfrm>
          <a:off x="5807374" y="1699987"/>
          <a:ext cx="2216973" cy="886789"/>
        </a:xfrm>
        <a:prstGeom prst="chevron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>
              <a:latin typeface="Titillium" panose="00000500000000000000" pitchFamily="2" charset="0"/>
            </a:rPr>
            <a:t>Temporary storage</a:t>
          </a:r>
        </a:p>
      </dsp:txBody>
      <dsp:txXfrm>
        <a:off x="6250769" y="1699987"/>
        <a:ext cx="1330184" cy="886789"/>
      </dsp:txXfrm>
    </dsp:sp>
    <dsp:sp modelId="{B4A32DC5-94F2-4A05-9852-A95F24087F0E}">
      <dsp:nvSpPr>
        <dsp:cNvPr id="0" name=""/>
        <dsp:cNvSpPr/>
      </dsp:nvSpPr>
      <dsp:spPr>
        <a:xfrm>
          <a:off x="7760789" y="1723425"/>
          <a:ext cx="2216973" cy="886789"/>
        </a:xfrm>
        <a:prstGeom prst="chevron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>
              <a:latin typeface="Titillium" panose="00000500000000000000" pitchFamily="2" charset="0"/>
            </a:rPr>
            <a:t>Customs declaration</a:t>
          </a:r>
        </a:p>
      </dsp:txBody>
      <dsp:txXfrm>
        <a:off x="8204184" y="1723425"/>
        <a:ext cx="1330184" cy="8867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3C1F4-DDA4-4FF3-9CDC-7742C45D3D78}" type="datetimeFigureOut">
              <a:rPr lang="nl-BE" smtClean="0"/>
              <a:t>26/11/2019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FBC20-5B1B-4269-9D76-BC0CA683FF6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333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0018D-0645-47A9-884A-5AE2DEB18FE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058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18D-0645-47A9-884A-5AE2DEB18FE5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23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BC20-5B1B-4269-9D76-BC0CA683FF67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0323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AC080-47BF-420F-9450-D5903B990E4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19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6B4BBB-E172-417B-B421-6AA1B59B2F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800" y="558000"/>
            <a:ext cx="6609600" cy="1476000"/>
          </a:xfrm>
        </p:spPr>
        <p:txBody>
          <a:bodyPr anchor="t">
            <a:normAutofit/>
          </a:bodyPr>
          <a:lstStyle>
            <a:lvl1pPr algn="l">
              <a:defRPr sz="2500" baseline="0">
                <a:solidFill>
                  <a:srgbClr val="23218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page 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DFCD94-439C-409D-92A6-6DAA7721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B9A44C-EDB1-4CE5-9029-37FD9D7BA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667C94-3FBA-4FC1-9145-C118914DC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6399"/>
            <a:ext cx="12192000" cy="4716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  <a:latin typeface="Titillium Lt" panose="00000400000000000000" pitchFamily="50" charset="0"/>
              </a:defRPr>
            </a:lvl1pPr>
          </a:lstStyle>
          <a:p>
            <a:fld id="{D1805F70-6E30-44BE-8413-3B61089E3A0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9909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48735BF4-5571-48EF-973F-2C93A5798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DFCD94-439C-409D-92A6-6DAA77217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800" y="3078000"/>
            <a:ext cx="8931600" cy="70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739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58781CCA-E0AD-4289-9203-0FCC68F55C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55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EFB26FBF-BCF0-4B72-AAAC-08497E7529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904A6107-AA55-4435-BF7B-0B06BD3788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85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70A95F7-82C1-43E7-8082-684C7388A49F}"/>
              </a:ext>
            </a:extLst>
          </p:cNvPr>
          <p:cNvSpPr/>
          <p:nvPr userDrawn="1"/>
        </p:nvSpPr>
        <p:spPr>
          <a:xfrm>
            <a:off x="-152401" y="-123825"/>
            <a:ext cx="12582525" cy="711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3198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B21A-0FFE-40A2-B077-60D436BB86E2}" type="datetimeFigureOut">
              <a:rPr lang="nl-BE" smtClean="0"/>
              <a:t>26/11/2019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FEB2-83E0-41C1-B72D-E2BB1976D88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003823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34"/>
            <a:ext cx="12192000" cy="3322378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31371" y="3573016"/>
            <a:ext cx="8301269" cy="1152128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kumimoji="0" lang="nl-NL"/>
              <a:t>Klik om stijl te bewerken</a:t>
            </a:r>
            <a:endParaRPr kumimoji="0" lang="en-US" dirty="0"/>
          </a:p>
        </p:txBody>
      </p:sp>
      <p:sp>
        <p:nvSpPr>
          <p:cNvPr id="9" name="Ondertitel 8"/>
          <p:cNvSpPr>
            <a:spLocks noGrp="1"/>
          </p:cNvSpPr>
          <p:nvPr>
            <p:ph type="subTitle" idx="1" hasCustomPrompt="1"/>
          </p:nvPr>
        </p:nvSpPr>
        <p:spPr>
          <a:xfrm>
            <a:off x="335360" y="5661249"/>
            <a:ext cx="9601029" cy="934729"/>
          </a:xfrm>
        </p:spPr>
        <p:txBody>
          <a:bodyPr>
            <a:normAutofit/>
          </a:bodyPr>
          <a:lstStyle>
            <a:lvl1pPr marL="64008" indent="0" algn="l">
              <a:buNone/>
              <a:defRPr sz="2000">
                <a:solidFill>
                  <a:srgbClr val="27496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de ondertitelstijl van </a:t>
            </a:r>
            <a:br>
              <a:rPr kumimoji="0" lang="nl-NL"/>
            </a:br>
            <a:r>
              <a:rPr kumimoji="0" lang="nl-NL"/>
              <a:t>het model te bewerken</a:t>
            </a:r>
            <a:endParaRPr kumimoji="0" lang="en-US"/>
          </a:p>
        </p:txBody>
      </p:sp>
      <p:sp>
        <p:nvSpPr>
          <p:cNvPr id="12" name="Rechthoek 11"/>
          <p:cNvSpPr/>
          <p:nvPr/>
        </p:nvSpPr>
        <p:spPr>
          <a:xfrm>
            <a:off x="-27512" y="3300900"/>
            <a:ext cx="12192000" cy="84407"/>
          </a:xfrm>
          <a:prstGeom prst="rect">
            <a:avLst/>
          </a:prstGeom>
          <a:solidFill>
            <a:srgbClr val="A6A6A6">
              <a:alpha val="81961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Rechthoek 12"/>
          <p:cNvSpPr/>
          <p:nvPr/>
        </p:nvSpPr>
        <p:spPr>
          <a:xfrm>
            <a:off x="1" y="3297383"/>
            <a:ext cx="12192001" cy="45720"/>
          </a:xfrm>
          <a:prstGeom prst="rect">
            <a:avLst/>
          </a:prstGeom>
          <a:solidFill>
            <a:srgbClr val="F2F2F2">
              <a:alpha val="7607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3" name="Afbeelding 2">
            <a:extLst>
              <a:ext uri="{FF2B5EF4-FFF2-40B4-BE49-F238E27FC236}">
                <a16:creationId xmlns="" xmlns:a16="http://schemas.microsoft.com/office/drawing/2014/main" id="{B01CD118-04F6-4F78-A48F-2229FA408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675013" cy="147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66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2255573" y="6309320"/>
            <a:ext cx="1276352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7496C"/>
                </a:solidFill>
              </a:defRPr>
            </a:lvl1pPr>
          </a:lstStyle>
          <a:p>
            <a:fld id="{37D9D13A-5F0A-4A21-913B-F3D01C27B4FA}" type="datetimeFigureOut">
              <a:rPr lang="nl-BE" smtClean="0"/>
              <a:t>26/11/2019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35360" y="6309320"/>
            <a:ext cx="176784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7496C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0850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38014" y="1"/>
            <a:ext cx="9985109" cy="653047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7496C"/>
                </a:solidFill>
              </a:defRPr>
            </a:lvl1pPr>
          </a:lstStyle>
          <a:p>
            <a:r>
              <a:rPr kumimoji="0" lang="nl-NL"/>
              <a:t>Klik om stijl te bewerken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34157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014" y="1"/>
            <a:ext cx="9985109" cy="65304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kumimoji="0" lang="nl-NL"/>
              <a:t>Klik om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256032">
              <a:buClr>
                <a:schemeClr val="bg1"/>
              </a:buClr>
              <a:buSzPct val="80000"/>
              <a:buFont typeface="Wingdings" pitchFamily="2" charset="2"/>
              <a:buChar char=""/>
              <a:defRPr sz="2400"/>
            </a:lvl1pPr>
            <a:lvl2pPr marL="658368" indent="-246888">
              <a:buClr>
                <a:schemeClr val="bg1"/>
              </a:buClr>
              <a:buSzPct val="80000"/>
              <a:buFont typeface="Wingdings" pitchFamily="2" charset="2"/>
              <a:buChar char=""/>
              <a:defRPr sz="2200"/>
            </a:lvl2pPr>
            <a:lvl3pPr marL="923544" indent="-219456">
              <a:buClr>
                <a:schemeClr val="bg1"/>
              </a:buClr>
              <a:buSzPct val="80000"/>
              <a:buFont typeface="Wingdings" pitchFamily="2" charset="2"/>
              <a:buChar char=""/>
              <a:defRPr sz="2000"/>
            </a:lvl3pPr>
            <a:lvl4pPr marL="1179576" indent="-201168">
              <a:buClr>
                <a:schemeClr val="bg1"/>
              </a:buClr>
              <a:buSzPct val="80000"/>
              <a:buFont typeface="Wingdings" pitchFamily="2" charset="2"/>
              <a:buChar char=""/>
              <a:defRPr sz="1800"/>
            </a:lvl4pPr>
            <a:lvl5pPr marL="1389888" indent="-182880">
              <a:buClr>
                <a:schemeClr val="bg1"/>
              </a:buClr>
              <a:buSzPct val="80000"/>
              <a:buFont typeface="Wingdings" pitchFamily="2" charset="2"/>
              <a:buChar char=""/>
              <a:defRPr sz="1600"/>
            </a:lvl5pPr>
          </a:lstStyle>
          <a:p>
            <a:pPr lvl="0" eaLnBrk="1" latinLnBrk="0" hangingPunct="1"/>
            <a:r>
              <a:rPr lang="nl-NL"/>
              <a:t>Tekststijl van het model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5423925" y="6381328"/>
            <a:ext cx="1276352" cy="457200"/>
          </a:xfrm>
          <a:prstGeom prst="rect">
            <a:avLst/>
          </a:prstGeom>
        </p:spPr>
        <p:txBody>
          <a:bodyPr/>
          <a:lstStyle/>
          <a:p>
            <a:fld id="{37D9D13A-5F0A-4A21-913B-F3D01C27B4FA}" type="datetimeFigureOut">
              <a:rPr lang="nl-BE" smtClean="0"/>
              <a:t>26/11/2019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43339" y="6309320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2136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out page 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DFCD94-439C-409D-92A6-6DAA7721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B9A44C-EDB1-4CE5-9029-37FD9D7BA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064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 marL="365760" indent="-256032">
              <a:buClr>
                <a:schemeClr val="bg1"/>
              </a:buClr>
              <a:buSzPct val="80000"/>
              <a:buFont typeface="Wingdings" pitchFamily="2" charset="2"/>
              <a:buChar char=""/>
              <a:defRPr sz="2000"/>
            </a:lvl1pPr>
            <a:lvl2pPr marL="658368" indent="-246888">
              <a:buClr>
                <a:schemeClr val="bg1"/>
              </a:buClr>
              <a:buSzPct val="80000"/>
              <a:buFont typeface="Wingdings" pitchFamily="2" charset="2"/>
              <a:buChar char=""/>
              <a:defRPr sz="1900"/>
            </a:lvl2pPr>
            <a:lvl3pPr marL="923544" indent="-219456">
              <a:buClr>
                <a:schemeClr val="bg1"/>
              </a:buClr>
              <a:buSzPct val="80000"/>
              <a:buFont typeface="Wingdings" pitchFamily="2" charset="2"/>
              <a:buChar char=""/>
              <a:defRPr sz="1800"/>
            </a:lvl3pPr>
            <a:lvl4pPr marL="1179576" indent="-201168">
              <a:buClr>
                <a:schemeClr val="bg1"/>
              </a:buClr>
              <a:buSzPct val="80000"/>
              <a:buFont typeface="Wingdings" pitchFamily="2" charset="2"/>
              <a:buChar char=""/>
              <a:defRPr sz="1800"/>
            </a:lvl4pPr>
            <a:lvl5pPr marL="1389888" indent="-182880">
              <a:buClr>
                <a:schemeClr val="bg1"/>
              </a:buClr>
              <a:buSzPct val="80000"/>
              <a:buFont typeface="Wingdings" pitchFamily="2" charset="2"/>
              <a:buChar char=""/>
              <a:defRPr sz="1800"/>
            </a:lvl5pPr>
          </a:lstStyle>
          <a:p>
            <a:pPr lvl="0" eaLnBrk="1" latinLnBrk="0" hangingPunct="1"/>
            <a:r>
              <a:rPr lang="nl-NL"/>
              <a:t>Tekststijl van het model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 marL="365760" indent="-256032">
              <a:buClr>
                <a:schemeClr val="bg1"/>
              </a:buClr>
              <a:buSzPct val="80000"/>
              <a:buFont typeface="Wingdings" pitchFamily="2" charset="2"/>
              <a:buChar char=""/>
              <a:defRPr sz="2000"/>
            </a:lvl1pPr>
            <a:lvl2pPr marL="658368" indent="-246888">
              <a:buClr>
                <a:schemeClr val="bg1"/>
              </a:buClr>
              <a:buSzPct val="80000"/>
              <a:buFont typeface="Wingdings" pitchFamily="2" charset="2"/>
              <a:buChar char=""/>
              <a:defRPr sz="1900"/>
            </a:lvl2pPr>
            <a:lvl3pPr marL="923544" indent="-219456">
              <a:buClr>
                <a:schemeClr val="bg1"/>
              </a:buClr>
              <a:buSzPct val="80000"/>
              <a:buFont typeface="Wingdings" pitchFamily="2" charset="2"/>
              <a:buChar char=""/>
              <a:defRPr sz="1800"/>
            </a:lvl3pPr>
            <a:lvl4pPr marL="1179576" indent="-201168">
              <a:buClr>
                <a:schemeClr val="bg1"/>
              </a:buClr>
              <a:buSzPct val="80000"/>
              <a:buFont typeface="Wingdings" pitchFamily="2" charset="2"/>
              <a:buChar char=""/>
              <a:defRPr sz="1800"/>
            </a:lvl4pPr>
            <a:lvl5pPr marL="1389888" indent="-182880">
              <a:buClr>
                <a:schemeClr val="bg1"/>
              </a:buClr>
              <a:buSzPct val="80000"/>
              <a:buFont typeface="Wingdings" pitchFamily="2" charset="2"/>
              <a:buChar char=""/>
              <a:defRPr sz="1800"/>
            </a:lvl5pPr>
          </a:lstStyle>
          <a:p>
            <a:pPr lvl="0" eaLnBrk="1" latinLnBrk="0" hangingPunct="1"/>
            <a:r>
              <a:rPr lang="nl-NL"/>
              <a:t>Tekststijl van het model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1871531" y="836712"/>
            <a:ext cx="1276352" cy="457200"/>
          </a:xfrm>
          <a:prstGeom prst="rect">
            <a:avLst/>
          </a:prstGeom>
        </p:spPr>
        <p:txBody>
          <a:bodyPr/>
          <a:lstStyle/>
          <a:p>
            <a:fld id="{37D9D13A-5F0A-4A21-913B-F3D01C27B4FA}" type="datetimeFigureOut">
              <a:rPr lang="nl-BE" smtClean="0"/>
              <a:t>26/11/2019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99883" y="836712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8014" y="1"/>
            <a:ext cx="9985109" cy="65304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kumimoji="0" lang="nl-NL"/>
              <a:t>Klik om stijl te bewerken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17081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nl-NL"/>
              <a:t>Klik om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Tekststijl van het model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Tekststijl van het model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Tekststijl van het model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Tekststijl van het model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26" name="Tijdelijke aanduiding voor datum 25"/>
          <p:cNvSpPr>
            <a:spLocks noGrp="1"/>
          </p:cNvSpPr>
          <p:nvPr>
            <p:ph type="dt" sz="half" idx="10"/>
          </p:nvPr>
        </p:nvSpPr>
        <p:spPr>
          <a:xfrm>
            <a:off x="1967541" y="620688"/>
            <a:ext cx="1276352" cy="457200"/>
          </a:xfrm>
          <a:prstGeom prst="rect">
            <a:avLst/>
          </a:prstGeom>
        </p:spPr>
        <p:txBody>
          <a:bodyPr rtlCol="0"/>
          <a:lstStyle/>
          <a:p>
            <a:fld id="{37D9D13A-5F0A-4A21-913B-F3D01C27B4FA}" type="datetimeFigureOut">
              <a:rPr lang="nl-BE" smtClean="0"/>
              <a:t>26/11/2019</a:t>
            </a:fld>
            <a:endParaRPr lang="nl-BE"/>
          </a:p>
        </p:txBody>
      </p:sp>
      <p:sp>
        <p:nvSpPr>
          <p:cNvPr id="27" name="Tijdelijke aanduiding voor dianummer 26"/>
          <p:cNvSpPr>
            <a:spLocks noGrp="1"/>
          </p:cNvSpPr>
          <p:nvPr>
            <p:ph type="sldNum" sz="quarter" idx="11"/>
          </p:nvPr>
        </p:nvSpPr>
        <p:spPr>
          <a:xfrm>
            <a:off x="10992544" y="692696"/>
            <a:ext cx="1016000" cy="365760"/>
          </a:xfrm>
          <a:prstGeom prst="rect">
            <a:avLst/>
          </a:prstGeom>
        </p:spPr>
        <p:txBody>
          <a:bodyPr rtlCol="0"/>
          <a:lstStyle/>
          <a:p>
            <a:fld id="{AFE1A906-A892-43F1-8F37-E33EAD6B56F1}" type="slidenum">
              <a:rPr lang="nl-BE" smtClean="0"/>
              <a:t>‹#›</a:t>
            </a:fld>
            <a:endParaRPr lang="nl-BE"/>
          </a:p>
        </p:txBody>
      </p:sp>
      <p:sp>
        <p:nvSpPr>
          <p:cNvPr id="28" name="Tijdelijke aanduiding voor voettekst 27"/>
          <p:cNvSpPr>
            <a:spLocks noGrp="1"/>
          </p:cNvSpPr>
          <p:nvPr>
            <p:ph type="ftr" sz="quarter" idx="12"/>
          </p:nvPr>
        </p:nvSpPr>
        <p:spPr>
          <a:xfrm>
            <a:off x="195893" y="620688"/>
            <a:ext cx="1767840" cy="457200"/>
          </a:xfrm>
          <a:prstGeom prst="rect">
            <a:avLst/>
          </a:prstGeom>
        </p:spPr>
        <p:txBody>
          <a:bodyPr rtlCol="0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8750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nl-NL"/>
              <a:t>Klik om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nl-NL"/>
              <a:t>Tekststijl van het model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/>
          <a:lstStyle/>
          <a:p>
            <a:fld id="{37D9D13A-5F0A-4A21-913B-F3D01C27B4FA}" type="datetimeFigureOut">
              <a:rPr lang="nl-BE" smtClean="0"/>
              <a:t>26/11/2019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1314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nl-NL"/>
              <a:t>Klik om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/>
          <a:lstStyle/>
          <a:p>
            <a:fld id="{37D9D13A-5F0A-4A21-913B-F3D01C27B4FA}" type="datetimeFigureOut">
              <a:rPr lang="nl-BE" smtClean="0"/>
              <a:t>26/11/2019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0992544" y="6381328"/>
            <a:ext cx="1016000" cy="365760"/>
          </a:xfrm>
          <a:prstGeom prst="rect">
            <a:avLst/>
          </a:prstGeom>
        </p:spPr>
        <p:txBody>
          <a:bodyPr/>
          <a:lstStyle/>
          <a:p>
            <a:fld id="{AFE1A906-A892-43F1-8F37-E33EAD6B56F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6216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Tekststijl van het model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/>
          <a:lstStyle/>
          <a:p>
            <a:fld id="{37D9D13A-5F0A-4A21-913B-F3D01C27B4FA}" type="datetimeFigureOut">
              <a:rPr lang="nl-BE" smtClean="0"/>
              <a:t>26/11/2019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992544" y="6381328"/>
            <a:ext cx="1016000" cy="365760"/>
          </a:xfrm>
          <a:prstGeom prst="rect">
            <a:avLst/>
          </a:prstGeom>
        </p:spPr>
        <p:txBody>
          <a:bodyPr/>
          <a:lstStyle/>
          <a:p>
            <a:fld id="{AFE1A906-A892-43F1-8F37-E33EAD6B56F1}" type="slidenum">
              <a:rPr lang="nl-BE" smtClean="0"/>
              <a:t>‹#›</a:t>
            </a:fld>
            <a:endParaRPr lang="nl-B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8014" y="1"/>
            <a:ext cx="9985109" cy="65304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kumimoji="0" lang="nl-NL"/>
              <a:t>Klik om stijl te bewerken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01041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nl-NL"/>
              <a:t>Klik om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Tekststijl van het model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/>
          <a:lstStyle/>
          <a:p>
            <a:fld id="{37D9D13A-5F0A-4A21-913B-F3D01C27B4FA}" type="datetimeFigureOut">
              <a:rPr lang="nl-BE" smtClean="0"/>
              <a:t>26/11/2019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896533" y="6381328"/>
            <a:ext cx="1016000" cy="365760"/>
          </a:xfrm>
          <a:prstGeom prst="rect">
            <a:avLst/>
          </a:prstGeom>
        </p:spPr>
        <p:txBody>
          <a:bodyPr/>
          <a:lstStyle/>
          <a:p>
            <a:fld id="{AFE1A906-A892-43F1-8F37-E33EAD6B56F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2315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38014" y="1"/>
            <a:ext cx="9985109" cy="65304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kumimoji="0" lang="nl-NL"/>
              <a:t>Klik om stijl te bewerken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97612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 marL="365760" indent="-256032">
              <a:buClr>
                <a:schemeClr val="bg1"/>
              </a:buClr>
              <a:buSzPct val="80000"/>
              <a:buFont typeface="Wingdings" pitchFamily="2" charset="2"/>
              <a:buChar char=""/>
              <a:defRPr sz="2000"/>
            </a:lvl1pPr>
            <a:lvl2pPr marL="658368" indent="-246888">
              <a:buClr>
                <a:schemeClr val="bg1"/>
              </a:buClr>
              <a:buSzPct val="80000"/>
              <a:buFont typeface="Wingdings" pitchFamily="2" charset="2"/>
              <a:buChar char=""/>
              <a:defRPr sz="1900"/>
            </a:lvl2pPr>
            <a:lvl3pPr marL="923544" indent="-219456">
              <a:buClr>
                <a:schemeClr val="bg1"/>
              </a:buClr>
              <a:buSzPct val="80000"/>
              <a:buFont typeface="Wingdings" pitchFamily="2" charset="2"/>
              <a:buChar char=""/>
              <a:defRPr sz="1800"/>
            </a:lvl3pPr>
            <a:lvl4pPr marL="1179576" indent="-201168">
              <a:buClr>
                <a:schemeClr val="bg1"/>
              </a:buClr>
              <a:buSzPct val="80000"/>
              <a:buFont typeface="Wingdings" pitchFamily="2" charset="2"/>
              <a:buChar char=""/>
              <a:defRPr sz="1800"/>
            </a:lvl4pPr>
            <a:lvl5pPr marL="1389888" indent="-182880">
              <a:buClr>
                <a:schemeClr val="bg1"/>
              </a:buClr>
              <a:buSzPct val="80000"/>
              <a:buFont typeface="Wingdings" pitchFamily="2" charset="2"/>
              <a:buChar char=""/>
              <a:defRPr sz="1800"/>
            </a:lvl5pPr>
          </a:lstStyle>
          <a:p>
            <a:pPr lvl="0" eaLnBrk="1" latinLnBrk="0" hangingPunct="1"/>
            <a:r>
              <a:rPr lang="nl-NL"/>
              <a:t>Tekststijl van het model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 marL="365760" indent="-256032">
              <a:buClr>
                <a:schemeClr val="bg1"/>
              </a:buClr>
              <a:buSzPct val="80000"/>
              <a:buFont typeface="Wingdings" pitchFamily="2" charset="2"/>
              <a:buChar char=""/>
              <a:defRPr sz="2000"/>
            </a:lvl1pPr>
            <a:lvl2pPr marL="658368" indent="-246888">
              <a:buClr>
                <a:schemeClr val="bg1"/>
              </a:buClr>
              <a:buSzPct val="80000"/>
              <a:buFont typeface="Wingdings" pitchFamily="2" charset="2"/>
              <a:buChar char=""/>
              <a:defRPr sz="1900"/>
            </a:lvl2pPr>
            <a:lvl3pPr marL="923544" indent="-219456">
              <a:buClr>
                <a:schemeClr val="bg1"/>
              </a:buClr>
              <a:buSzPct val="80000"/>
              <a:buFont typeface="Wingdings" pitchFamily="2" charset="2"/>
              <a:buChar char=""/>
              <a:defRPr sz="1800"/>
            </a:lvl3pPr>
            <a:lvl4pPr marL="1179576" indent="-201168">
              <a:buClr>
                <a:schemeClr val="bg1"/>
              </a:buClr>
              <a:buSzPct val="80000"/>
              <a:buFont typeface="Wingdings" pitchFamily="2" charset="2"/>
              <a:buChar char=""/>
              <a:defRPr sz="1800"/>
            </a:lvl4pPr>
            <a:lvl5pPr marL="1389888" indent="-182880">
              <a:buClr>
                <a:schemeClr val="bg1"/>
              </a:buClr>
              <a:buSzPct val="80000"/>
              <a:buFont typeface="Wingdings" pitchFamily="2" charset="2"/>
              <a:buChar char=""/>
              <a:defRPr sz="1800"/>
            </a:lvl5pPr>
          </a:lstStyle>
          <a:p>
            <a:pPr lvl="0" eaLnBrk="1" latinLnBrk="0" hangingPunct="1"/>
            <a:r>
              <a:rPr lang="nl-NL"/>
              <a:t>Tekststijl van het model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1871531" y="836712"/>
            <a:ext cx="1276352" cy="457200"/>
          </a:xfrm>
          <a:prstGeom prst="rect">
            <a:avLst/>
          </a:prstGeom>
        </p:spPr>
        <p:txBody>
          <a:bodyPr/>
          <a:lstStyle/>
          <a:p>
            <a:fld id="{37D9D13A-5F0A-4A21-913B-F3D01C27B4FA}" type="datetimeFigureOut">
              <a:rPr lang="nl-BE" smtClean="0"/>
              <a:t>26/11/2019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99883" y="836712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8014" y="1"/>
            <a:ext cx="9985109" cy="65304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kumimoji="0" lang="nl-NL"/>
              <a:t>Klik om stijl te bewerken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28940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Tekststijl van het model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/>
          <a:lstStyle/>
          <a:p>
            <a:fld id="{37D9D13A-5F0A-4A21-913B-F3D01C27B4FA}" type="datetimeFigureOut">
              <a:rPr lang="nl-BE" smtClean="0"/>
              <a:t>26/11/2019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992544" y="6381328"/>
            <a:ext cx="1016000" cy="365760"/>
          </a:xfrm>
          <a:prstGeom prst="rect">
            <a:avLst/>
          </a:prstGeom>
        </p:spPr>
        <p:txBody>
          <a:bodyPr/>
          <a:lstStyle/>
          <a:p>
            <a:fld id="{AFE1A906-A892-43F1-8F37-E33EAD6B56F1}" type="slidenum">
              <a:rPr lang="nl-BE" smtClean="0"/>
              <a:t>‹#›</a:t>
            </a:fld>
            <a:endParaRPr lang="nl-B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8014" y="1"/>
            <a:ext cx="9985109" cy="65304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kumimoji="0" lang="nl-NL"/>
              <a:t>Klik om stijl te bewerken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73561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6B4BBB-E172-417B-B421-6AA1B59B2F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800" y="558000"/>
            <a:ext cx="6609600" cy="1476000"/>
          </a:xfrm>
        </p:spPr>
        <p:txBody>
          <a:bodyPr anchor="t">
            <a:normAutofit/>
          </a:bodyPr>
          <a:lstStyle>
            <a:lvl1pPr algn="l">
              <a:defRPr sz="2500" baseline="0">
                <a:solidFill>
                  <a:srgbClr val="23218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51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page 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DFCD94-439C-409D-92A6-6DAA7721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B9A44C-EDB1-4CE5-9029-37FD9D7BA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667C94-3FBA-4FC1-9145-C118914DC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6399"/>
            <a:ext cx="12192000" cy="4716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  <a:latin typeface="Titillium Lt" panose="00000400000000000000" pitchFamily="50" charset="0"/>
              </a:defRPr>
            </a:lvl1pPr>
          </a:lstStyle>
          <a:p>
            <a:fld id="{D1805F70-6E30-44BE-8413-3B61089E3A0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3573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out page 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DFCD94-439C-409D-92A6-6DAA7721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B9A44C-EDB1-4CE5-9029-37FD9D7BA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872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page 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DFCD94-439C-409D-92A6-6DAA7721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B9A44C-EDB1-4CE5-9029-37FD9D7BA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667C94-3FBA-4FC1-9145-C118914DC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6399"/>
            <a:ext cx="12192000" cy="4716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  <a:latin typeface="Titillium Lt" panose="00000400000000000000" pitchFamily="50" charset="0"/>
              </a:defRPr>
            </a:lvl1pPr>
          </a:lstStyle>
          <a:p>
            <a:fld id="{D1805F70-6E30-44BE-8413-3B61089E3A0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668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48735BF4-5571-48EF-973F-2C93A5798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DFCD94-439C-409D-92A6-6DAA77217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800" y="3078000"/>
            <a:ext cx="8931600" cy="70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435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58781CCA-E0AD-4289-9203-0FCC68F55C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53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EFB26FBF-BCF0-4B72-AAAC-08497E7529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904A6107-AA55-4435-BF7B-0B06BD3788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62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70A95F7-82C1-43E7-8082-684C7388A49F}"/>
              </a:ext>
            </a:extLst>
          </p:cNvPr>
          <p:cNvSpPr/>
          <p:nvPr userDrawn="1"/>
        </p:nvSpPr>
        <p:spPr>
          <a:xfrm>
            <a:off x="-152401" y="-123825"/>
            <a:ext cx="12582525" cy="711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96244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B21A-0FFE-40A2-B077-60D436BB86E2}" type="datetimeFigureOut">
              <a:rPr lang="nl-BE" smtClean="0"/>
              <a:t>26/11/2019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FEB2-83E0-41C1-B72D-E2BB1976D88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3233089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48735BF4-5571-48EF-973F-2C93A5798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DFCD94-439C-409D-92A6-6DAA77217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800" y="3078000"/>
            <a:ext cx="8931600" cy="70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361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58781CCA-E0AD-4289-9203-0FCC68F55C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23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EFB26FBF-BCF0-4B72-AAAC-08497E7529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904A6107-AA55-4435-BF7B-0B06BD3788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0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70A95F7-82C1-43E7-8082-684C7388A49F}"/>
              </a:ext>
            </a:extLst>
          </p:cNvPr>
          <p:cNvSpPr/>
          <p:nvPr userDrawn="1"/>
        </p:nvSpPr>
        <p:spPr>
          <a:xfrm>
            <a:off x="-152401" y="-123825"/>
            <a:ext cx="12582525" cy="711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152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6B4BBB-E172-417B-B421-6AA1B59B2F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800" y="558000"/>
            <a:ext cx="6609600" cy="1476000"/>
          </a:xfrm>
        </p:spPr>
        <p:txBody>
          <a:bodyPr anchor="t">
            <a:normAutofit/>
          </a:bodyPr>
          <a:lstStyle>
            <a:lvl1pPr algn="l">
              <a:defRPr sz="2500" baseline="0">
                <a:solidFill>
                  <a:srgbClr val="23218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393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out page 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DFCD94-439C-409D-92A6-6DAA7721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B9A44C-EDB1-4CE5-9029-37FD9D7BA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708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E65162C-1BE9-4EC8-B737-DF45F24817B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779707B-5C8E-4B86-B4B2-4439E8E3E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000" y="554400"/>
            <a:ext cx="8931600" cy="70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2C80CB-A372-48BB-AE53-2CDE1CB65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8000" y="1602000"/>
            <a:ext cx="10047600" cy="428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118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63" r:id="rId6"/>
    <p:sldLayoutId id="2147483664" r:id="rId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500" kern="1200" cap="all" baseline="0">
          <a:solidFill>
            <a:srgbClr val="232182"/>
          </a:solidFill>
          <a:latin typeface="Titillium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E65162C-1BE9-4EC8-B737-DF45F24817B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779707B-5C8E-4B86-B4B2-4439E8E3E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000" y="554400"/>
            <a:ext cx="8931600" cy="70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2C80CB-A372-48BB-AE53-2CDE1CB65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8000" y="1602000"/>
            <a:ext cx="10047600" cy="428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28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87" r:id="rId8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500" kern="1200" cap="all" baseline="0">
          <a:solidFill>
            <a:srgbClr val="232182"/>
          </a:solidFill>
          <a:latin typeface="Titillium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254435" y="117216"/>
            <a:ext cx="9985109" cy="53793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nl-NL" dirty="0"/>
              <a:t>Klik om de stijl te bewerken</a:t>
            </a:r>
            <a:endParaRPr kumimoji="0" lang="en-US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911424" y="1196752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dirty="0"/>
              <a:t>Klik om de modelstijlen te bewerken</a:t>
            </a:r>
          </a:p>
          <a:p>
            <a:pPr lvl="1" eaLnBrk="1" latinLnBrk="0" hangingPunct="1"/>
            <a:r>
              <a:rPr kumimoji="0" lang="nl-NL" dirty="0"/>
              <a:t>Tweede niveau</a:t>
            </a:r>
          </a:p>
          <a:p>
            <a:pPr lvl="2" eaLnBrk="1" latinLnBrk="0" hangingPunct="1"/>
            <a:r>
              <a:rPr kumimoji="0" lang="nl-NL" dirty="0"/>
              <a:t>Derde niveau</a:t>
            </a:r>
          </a:p>
          <a:p>
            <a:pPr lvl="3" eaLnBrk="1" latinLnBrk="0" hangingPunct="1"/>
            <a:r>
              <a:rPr kumimoji="0" lang="nl-NL" dirty="0"/>
              <a:t>Vierde niveau</a:t>
            </a:r>
          </a:p>
          <a:p>
            <a:pPr lvl="4" eaLnBrk="1" latinLnBrk="0" hangingPunct="1"/>
            <a:r>
              <a:rPr kumimoji="0" lang="nl-NL" dirty="0"/>
              <a:t>Vijfde niveau</a:t>
            </a:r>
            <a:endParaRPr kumimoji="0" lang="en-US" dirty="0"/>
          </a:p>
        </p:txBody>
      </p:sp>
      <p:cxnSp>
        <p:nvCxnSpPr>
          <p:cNvPr id="5" name="Rechte verbindingslijn 4"/>
          <p:cNvCxnSpPr/>
          <p:nvPr/>
        </p:nvCxnSpPr>
        <p:spPr>
          <a:xfrm>
            <a:off x="0" y="694150"/>
            <a:ext cx="12192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DF2FBF62-6E58-4C90-839C-FCE77788E67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480" y="0"/>
            <a:ext cx="1258520" cy="6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8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rtl="0" eaLnBrk="1" latinLnBrk="0" hangingPunct="1">
        <a:spcBef>
          <a:spcPct val="0"/>
        </a:spcBef>
        <a:buNone/>
        <a:defRPr kumimoji="0" sz="2600" b="1" kern="1200">
          <a:solidFill>
            <a:srgbClr val="27496C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bg1"/>
        </a:buClr>
        <a:buSzPct val="80000"/>
        <a:buFont typeface="Wingdings" pitchFamily="2" charset="2"/>
        <a:buChar char=""/>
        <a:defRPr kumimoji="0" sz="2400" kern="1200">
          <a:solidFill>
            <a:srgbClr val="27496C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658368" indent="-246888" algn="l" rtl="0" eaLnBrk="1" latinLnBrk="0" hangingPunct="1">
        <a:spcBef>
          <a:spcPts val="300"/>
        </a:spcBef>
        <a:buClr>
          <a:schemeClr val="bg1"/>
        </a:buClr>
        <a:buSzPct val="80000"/>
        <a:buFont typeface="Wingdings" pitchFamily="2" charset="2"/>
        <a:buChar char=""/>
        <a:defRPr kumimoji="0" sz="2200" kern="1200">
          <a:solidFill>
            <a:srgbClr val="27496C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923544" indent="-219456" algn="l" rtl="0" eaLnBrk="1" latinLnBrk="0" hangingPunct="1">
        <a:spcBef>
          <a:spcPts val="300"/>
        </a:spcBef>
        <a:buClr>
          <a:schemeClr val="bg1"/>
        </a:buClr>
        <a:buSzPct val="80000"/>
        <a:buFont typeface="Wingdings" pitchFamily="2" charset="2"/>
        <a:buChar char=""/>
        <a:defRPr kumimoji="0" sz="2000" kern="1200">
          <a:solidFill>
            <a:srgbClr val="27496C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179576" indent="-201168" algn="l" rtl="0" eaLnBrk="1" latinLnBrk="0" hangingPunct="1">
        <a:spcBef>
          <a:spcPts val="300"/>
        </a:spcBef>
        <a:buClr>
          <a:schemeClr val="bg1"/>
        </a:buClr>
        <a:buSzPct val="80000"/>
        <a:buFont typeface="Wingdings" pitchFamily="2" charset="2"/>
        <a:buChar char=""/>
        <a:defRPr kumimoji="0" sz="1800" kern="1200">
          <a:solidFill>
            <a:srgbClr val="27496C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389888" indent="-182880" algn="l" rtl="0" eaLnBrk="1" latinLnBrk="0" hangingPunct="1">
        <a:spcBef>
          <a:spcPts val="300"/>
        </a:spcBef>
        <a:buClr>
          <a:schemeClr val="bg1"/>
        </a:buClr>
        <a:buSzPct val="80000"/>
        <a:buFont typeface="Wingdings" pitchFamily="2" charset="2"/>
        <a:buChar char=""/>
        <a:defRPr kumimoji="0" sz="1600" kern="1200">
          <a:solidFill>
            <a:srgbClr val="27496C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E65162C-1BE9-4EC8-B737-DF45F24817B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779707B-5C8E-4B86-B4B2-4439E8E3E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000" y="554400"/>
            <a:ext cx="8931600" cy="70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2C80CB-A372-48BB-AE53-2CDE1CB65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8000" y="1602000"/>
            <a:ext cx="10047600" cy="428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991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500" kern="1200" cap="all" baseline="0">
          <a:solidFill>
            <a:srgbClr val="232182"/>
          </a:solidFill>
          <a:latin typeface="Titillium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rexit-impact-scan.b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financien.belgium.be/nl/douane_accijnzen/ondernemingen/douanevertegenwoordiger" TargetMode="External"/><Relationship Id="rId4" Type="http://schemas.openxmlformats.org/officeDocument/2006/relationships/hyperlink" Target="https://financien.belgium.be/nl/douane_accijnzen/ondernemingen/financi%C3%ABn-eori/eor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ofzeebrugge.be/en/brexit" TargetMode="External"/><Relationship Id="rId2" Type="http://schemas.openxmlformats.org/officeDocument/2006/relationships/hyperlink" Target="https://www.portofantwerp.com/en/are-you-ready-for-brexit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19BE58CD-FC1D-463E-A108-D80790047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8BAE2C10-FFE2-420C-880E-A7A2A79E3D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7E79DA44-17F1-49D6-A468-CDCBB3AF9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70"/>
            <a:ext cx="12192000" cy="686847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="" xmlns:a16="http://schemas.microsoft.com/office/drawing/2014/main" id="{88D8C604-62E1-45DD-AD42-5BACF6A0828E}"/>
              </a:ext>
            </a:extLst>
          </p:cNvPr>
          <p:cNvSpPr txBox="1">
            <a:spLocks/>
          </p:cNvSpPr>
          <p:nvPr/>
        </p:nvSpPr>
        <p:spPr>
          <a:xfrm>
            <a:off x="1801200" y="710400"/>
            <a:ext cx="6609600" cy="1476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 cap="all" baseline="0">
                <a:solidFill>
                  <a:srgbClr val="232182"/>
                </a:solidFill>
                <a:latin typeface="Titillium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fr-BE" b="1" dirty="0"/>
              <a:t>Brexit</a:t>
            </a:r>
            <a:r>
              <a:rPr lang="fr-BE" dirty="0"/>
              <a:t> and </a:t>
            </a:r>
            <a:r>
              <a:rPr lang="fr-BE" dirty="0" err="1"/>
              <a:t>Belgian</a:t>
            </a:r>
            <a:r>
              <a:rPr lang="fr-BE" dirty="0"/>
              <a:t> customs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5473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0D128D4-056F-4D8D-B46F-F2CA47B0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1DB68A61-90AF-4510-83AF-5C9F21605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074" name="Picture 2" descr="https://lh3.googleusercontent.com/hldRgT8kRgWqvHzGkTB7e2Ca7o-75_UjoAO8euuLK7OCMlpZWb3KPvzoztcL0iv9g298-MCvRabbHdGugnFBdiPvg0xYTk7V5sSjT6XEj63FWfrJ0erCmyFl4A6FZgm7hw1tDI-CmcE7biB-_Hc7F_tG21ySV4EugWPxY3M4Qd2x2Wk1AkpMPT_ekCGV01AIG65Kq2ZTpqC0GTrMmv_Ck4wIqVZA10-J76opj-70WLPH5fUAfdNTcpbiXWFxhHcUmLG3a_1Gy4MANjcDgatEJHLAzjAKxvISScmItEVvWQKOS1H-Ra5E6dY8fWiau3ra8c-FBpkXHj9RtDJygz-B1dtpZAPF-s4DTQRGGQ-TrTGKOAg1Ccudo_3sB3pU_ZqWccsHeYeCMSWx3hOTBTqW9UKXY29DhrNXKAgPgKU1pxmpb2b0nO8w0d4636HA8GwCy7Syu6U6QcLoU5Gga-gO12UlSoLi-dVH2ETaskVHaDMddOW2b-Jk188fqd8qFBkKprlHkGUfwW9kmP2rHBMSiO7O2rVJmYMtln7tU6u9KzpDvbYbzHRV2XesANp_OjEc__95HHDVfFVCfQAPOYZ0miTywtDltS5nhp82pn8HNeccS_DDIbKpQ7g1GrHlK0PJAIyTjuIEfovNNL2UOyi6n1gFEZSzkDVW0gJ6hLCuafbzlYRWcsVrEFA=w1677-h944-no">
            <a:extLst>
              <a:ext uri="{FF2B5EF4-FFF2-40B4-BE49-F238E27FC236}">
                <a16:creationId xmlns="" xmlns:a16="http://schemas.microsoft.com/office/drawing/2014/main" id="{D3D59455-45E2-4C75-953E-87A389294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972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6805A1D8-B817-43B5-B872-631CD16B3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still</a:t>
            </a:r>
            <a:r>
              <a:rPr lang="nl-BE" dirty="0"/>
              <a:t> </a:t>
            </a:r>
            <a:r>
              <a:rPr lang="nl-BE" dirty="0" err="1"/>
              <a:t>prepare</a:t>
            </a:r>
            <a:r>
              <a:rPr lang="nl-BE" dirty="0"/>
              <a:t>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0D35F5C5-EB61-4BE2-B636-CBDFA4AEB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388" y="1223474"/>
            <a:ext cx="10312083" cy="4287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Do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the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brexit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impact scan! </a:t>
            </a:r>
          </a:p>
          <a:p>
            <a:pPr marL="0" indent="0">
              <a:buNone/>
            </a:pPr>
            <a:r>
              <a:rPr lang="nl-BE" sz="1600" dirty="0">
                <a:latin typeface="Titillium" panose="00000500000000000000" pitchFamily="2" charset="0"/>
                <a:hlinkClick r:id="rId3"/>
              </a:rPr>
              <a:t>https://brexit-impact-scan.be</a:t>
            </a:r>
            <a:endParaRPr lang="nl-BE" sz="1600" dirty="0">
              <a:latin typeface="Titillium" panose="00000500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Make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sure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you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have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your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EORI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number</a:t>
            </a:r>
            <a:endParaRPr lang="nl-BE" sz="1800" dirty="0">
              <a:solidFill>
                <a:srgbClr val="000000"/>
              </a:solidFill>
              <a:latin typeface="Titillium" panose="00000500000000000000" pitchFamily="2" charset="0"/>
            </a:endParaRPr>
          </a:p>
          <a:p>
            <a:pPr marL="0" indent="0">
              <a:buNone/>
            </a:pPr>
            <a:r>
              <a:rPr lang="nl-BE" sz="1600" dirty="0">
                <a:latin typeface="Titillium" panose="00000500000000000000" pitchFamily="2" charset="0"/>
                <a:hlinkClick r:id="rId4"/>
              </a:rPr>
              <a:t>https://financien.belgium.be/nl/douane_accijnzen/ondernemingen/financi%C3%ABn-eori/eori</a:t>
            </a:r>
            <a:r>
              <a:rPr lang="nl-BE" sz="1600" dirty="0">
                <a:latin typeface="Titillium" panose="00000500000000000000" pitchFamily="2" charset="0"/>
              </a:rPr>
              <a:t> </a:t>
            </a:r>
            <a:endParaRPr lang="nl-BE" sz="1800" dirty="0">
              <a:latin typeface="Titillium" panose="00000500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Who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will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take care of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the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customs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formalities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?</a:t>
            </a:r>
          </a:p>
          <a:p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Search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for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a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customs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broker</a:t>
            </a:r>
          </a:p>
          <a:p>
            <a:pPr marL="0" indent="0">
              <a:buNone/>
            </a:pPr>
            <a:r>
              <a:rPr lang="nl-BE" sz="1600" dirty="0">
                <a:latin typeface="Titillium" panose="00000500000000000000" pitchFamily="2" charset="0"/>
                <a:hlinkClick r:id="rId5"/>
              </a:rPr>
              <a:t>https://financien.belgium.be/nl/douane_accijnzen/ondernemingen/douanevertegenwoordiger</a:t>
            </a:r>
            <a:endParaRPr lang="nl-BE" sz="1600" dirty="0">
              <a:latin typeface="Titillium" panose="00000500000000000000" pitchFamily="2" charset="0"/>
            </a:endParaRPr>
          </a:p>
          <a:p>
            <a:pPr marL="228600" lvl="2">
              <a:spcBef>
                <a:spcPts val="1000"/>
              </a:spcBef>
            </a:pPr>
            <a:r>
              <a:rPr lang="nl-BE" dirty="0">
                <a:solidFill>
                  <a:srgbClr val="000000"/>
                </a:solidFill>
                <a:latin typeface="Titillium" panose="00000500000000000000" pitchFamily="2" charset="0"/>
              </a:rPr>
              <a:t>Secure </a:t>
            </a:r>
            <a:r>
              <a:rPr lang="nl-BE" dirty="0" err="1">
                <a:solidFill>
                  <a:srgbClr val="000000"/>
                </a:solidFill>
                <a:latin typeface="Titillium" panose="00000500000000000000" pitchFamily="2" charset="0"/>
              </a:rPr>
              <a:t>your</a:t>
            </a:r>
            <a:r>
              <a:rPr lang="nl-BE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dirty="0" err="1">
                <a:solidFill>
                  <a:srgbClr val="000000"/>
                </a:solidFill>
                <a:latin typeface="Titillium" panose="00000500000000000000" pitchFamily="2" charset="0"/>
              </a:rPr>
              <a:t>contracts</a:t>
            </a:r>
            <a:r>
              <a:rPr lang="nl-BE" dirty="0">
                <a:solidFill>
                  <a:srgbClr val="000000"/>
                </a:solidFill>
                <a:latin typeface="Titillium" panose="00000500000000000000" pitchFamily="2" charset="0"/>
              </a:rPr>
              <a:t>!</a:t>
            </a:r>
          </a:p>
          <a:p>
            <a:pPr marL="228600" lvl="2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nl-BE" dirty="0" err="1">
                <a:solidFill>
                  <a:srgbClr val="000000"/>
                </a:solidFill>
                <a:latin typeface="Titillium" panose="00000500000000000000" pitchFamily="2" charset="0"/>
              </a:rPr>
              <a:t>Determine</a:t>
            </a:r>
            <a:r>
              <a:rPr lang="nl-BE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dirty="0" err="1">
                <a:solidFill>
                  <a:srgbClr val="000000"/>
                </a:solidFill>
                <a:latin typeface="Titillium" panose="00000500000000000000" pitchFamily="2" charset="0"/>
              </a:rPr>
              <a:t>the</a:t>
            </a:r>
            <a:r>
              <a:rPr lang="nl-BE" dirty="0">
                <a:solidFill>
                  <a:srgbClr val="000000"/>
                </a:solidFill>
                <a:latin typeface="Titillium" panose="00000500000000000000" pitchFamily="2" charset="0"/>
              </a:rPr>
              <a:t> best </a:t>
            </a:r>
            <a:r>
              <a:rPr lang="nl-BE" dirty="0" err="1">
                <a:solidFill>
                  <a:srgbClr val="000000"/>
                </a:solidFill>
                <a:latin typeface="Titillium" panose="00000500000000000000" pitchFamily="2" charset="0"/>
              </a:rPr>
              <a:t>incoterm</a:t>
            </a:r>
            <a:r>
              <a:rPr lang="nl-BE" dirty="0">
                <a:solidFill>
                  <a:srgbClr val="000000"/>
                </a:solidFill>
                <a:latin typeface="Titillium" panose="00000500000000000000" pitchFamily="2" charset="0"/>
              </a:rPr>
              <a:t>!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EXW? How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to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get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your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validated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copy of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the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customs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decalation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by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the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office of exit? </a:t>
            </a:r>
          </a:p>
          <a:p>
            <a:pPr marL="457200" lvl="1" indent="0">
              <a:buNone/>
            </a:pP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  <a:sym typeface="Wingdings" panose="05000000000000000000" pitchFamily="2" charset="2"/>
              </a:rPr>
              <a:t> important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  <a:sym typeface="Wingdings" panose="05000000000000000000" pitchFamily="2" charset="2"/>
              </a:rPr>
              <a:t>for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  <a:sym typeface="Wingdings" panose="05000000000000000000" pitchFamily="2" charset="2"/>
              </a:rPr>
              <a:t> VAT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purposes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to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benefit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from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the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VAT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exemption</a:t>
            </a:r>
            <a:endParaRPr lang="nl-BE" sz="1800" dirty="0">
              <a:solidFill>
                <a:srgbClr val="000000"/>
              </a:solidFill>
              <a:latin typeface="Titillium" panose="00000500000000000000" pitchFamily="2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DDP?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Customs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formalities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in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the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UK?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Apply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for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an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ET 14000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authorisation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for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the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</a:t>
            </a:r>
            <a:r>
              <a:rPr lang="nl-BE" sz="1800" dirty="0" err="1">
                <a:solidFill>
                  <a:srgbClr val="000000"/>
                </a:solidFill>
                <a:latin typeface="Titillium" panose="00000500000000000000" pitchFamily="2" charset="0"/>
              </a:rPr>
              <a:t>deferment</a:t>
            </a:r>
            <a:r>
              <a:rPr lang="nl-BE" sz="1800" dirty="0">
                <a:solidFill>
                  <a:srgbClr val="000000"/>
                </a:solidFill>
                <a:latin typeface="Titillium" panose="00000500000000000000" pitchFamily="2" charset="0"/>
              </a:rPr>
              <a:t> of VAT at import </a:t>
            </a:r>
          </a:p>
          <a:p>
            <a:pPr>
              <a:buFont typeface="Wingdings" panose="05000000000000000000" pitchFamily="2" charset="2"/>
              <a:buChar char="q"/>
            </a:pPr>
            <a:endParaRPr lang="nl-BE" sz="1800" dirty="0">
              <a:solidFill>
                <a:srgbClr val="000000"/>
              </a:solidFill>
              <a:latin typeface="Titillium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46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F4A2DC0-3AB5-4C95-80A9-82BA8FC35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Belgian</a:t>
            </a:r>
            <a:r>
              <a:rPr lang="nl-BE" dirty="0"/>
              <a:t> </a:t>
            </a:r>
            <a:r>
              <a:rPr lang="nl-BE" dirty="0" err="1"/>
              <a:t>ports</a:t>
            </a:r>
            <a:r>
              <a:rPr lang="nl-BE" dirty="0"/>
              <a:t>: practical information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943BC102-96D0-4283-97B4-65AAB50FD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>
                <a:latin typeface="+mn-lt"/>
              </a:rPr>
              <a:t>Antwerp</a:t>
            </a:r>
            <a:r>
              <a:rPr lang="nl-BE" dirty="0">
                <a:latin typeface="+mn-lt"/>
              </a:rPr>
              <a:t>: </a:t>
            </a:r>
            <a:endParaRPr lang="nl-BE" dirty="0">
              <a:latin typeface="+mn-lt"/>
              <a:hlinkClick r:id="rId2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nl-BE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https://www.portofantwerp.com/en/are-you-ready-for-brexit</a:t>
            </a:r>
            <a:endParaRPr lang="nl-BE" dirty="0"/>
          </a:p>
          <a:p>
            <a:pPr lvl="1"/>
            <a:r>
              <a:rPr lang="nl-BE" dirty="0">
                <a:latin typeface="+mn-lt"/>
              </a:rPr>
              <a:t>Community system:</a:t>
            </a:r>
            <a:r>
              <a:rPr lang="nl-BE" dirty="0"/>
              <a:t> </a:t>
            </a:r>
            <a:r>
              <a:rPr lang="nl-BE" dirty="0" err="1">
                <a:latin typeface="+mn-lt"/>
              </a:rPr>
              <a:t>Nxtport</a:t>
            </a:r>
            <a:endParaRPr lang="nl-BE" dirty="0">
              <a:latin typeface="+mn-lt"/>
            </a:endParaRPr>
          </a:p>
          <a:p>
            <a:pPr lvl="1"/>
            <a:r>
              <a:rPr lang="nl-BE" dirty="0">
                <a:latin typeface="+mn-lt"/>
              </a:rPr>
              <a:t>White paper</a:t>
            </a:r>
          </a:p>
          <a:p>
            <a:r>
              <a:rPr lang="nl-BE" dirty="0">
                <a:latin typeface="+mn-lt"/>
              </a:rPr>
              <a:t>Zeebrugge</a:t>
            </a:r>
          </a:p>
          <a:p>
            <a:pPr lvl="1"/>
            <a:r>
              <a:rPr lang="nl-BE" dirty="0">
                <a:hlinkClick r:id="rId3"/>
              </a:rPr>
              <a:t>https://portofzeebrugge.be/en/brexit</a:t>
            </a:r>
            <a:endParaRPr lang="nl-BE" dirty="0"/>
          </a:p>
          <a:p>
            <a:pPr lvl="1"/>
            <a:r>
              <a:rPr lang="nl-BE" dirty="0">
                <a:latin typeface="+mn-lt"/>
              </a:rPr>
              <a:t>Community system: </a:t>
            </a:r>
            <a:r>
              <a:rPr lang="nl-BE" dirty="0" err="1">
                <a:latin typeface="+mn-lt"/>
              </a:rPr>
              <a:t>RxSeaport</a:t>
            </a:r>
            <a:r>
              <a:rPr lang="nl-BE" dirty="0">
                <a:latin typeface="+mn-lt"/>
              </a:rPr>
              <a:t> </a:t>
            </a:r>
          </a:p>
          <a:p>
            <a:pPr lvl="1"/>
            <a:r>
              <a:rPr lang="nl-BE" dirty="0">
                <a:latin typeface="+mn-lt"/>
              </a:rPr>
              <a:t>Export </a:t>
            </a:r>
            <a:r>
              <a:rPr lang="nl-BE" dirty="0" err="1">
                <a:latin typeface="+mn-lt"/>
              </a:rPr>
              <a:t>and</a:t>
            </a:r>
            <a:r>
              <a:rPr lang="nl-BE" dirty="0">
                <a:latin typeface="+mn-lt"/>
              </a:rPr>
              <a:t> import wizards</a:t>
            </a:r>
          </a:p>
          <a:p>
            <a:pPr lvl="1"/>
            <a:endParaRPr lang="nl-BE" dirty="0">
              <a:latin typeface="+mn-lt"/>
            </a:endParaRPr>
          </a:p>
          <a:p>
            <a:pPr lvl="1"/>
            <a:endParaRPr lang="nl-BE" dirty="0"/>
          </a:p>
          <a:p>
            <a:endParaRPr lang="nl-BE" dirty="0">
              <a:latin typeface="+mn-lt"/>
            </a:endParaRPr>
          </a:p>
          <a:p>
            <a:endParaRPr lang="nl-B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0870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68F05AF-D69D-4DF5-861C-A20048E4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9084EEF1-F7BA-4B3B-B61F-866A765AD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84036E95-2766-496C-8CD7-444878A0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28" y="0"/>
            <a:ext cx="11426972" cy="685800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="" xmlns:a16="http://schemas.microsoft.com/office/drawing/2014/main" id="{B3966877-2CB4-49D8-83C3-A4C845B119D0}"/>
              </a:ext>
            </a:extLst>
          </p:cNvPr>
          <p:cNvSpPr/>
          <p:nvPr/>
        </p:nvSpPr>
        <p:spPr>
          <a:xfrm rot="20875277">
            <a:off x="5002657" y="4872090"/>
            <a:ext cx="2951714" cy="1042756"/>
          </a:xfrm>
          <a:prstGeom prst="ellipse">
            <a:avLst/>
          </a:prstGeom>
          <a:noFill/>
          <a:ln w="38100">
            <a:solidFill>
              <a:srgbClr val="02C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5FEC571C-D4DB-431F-9CE9-967DD7882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2669">
            <a:off x="2498953" y="1"/>
            <a:ext cx="6900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8">
            <a:extLst>
              <a:ext uri="{FF2B5EF4-FFF2-40B4-BE49-F238E27FC236}">
                <a16:creationId xmlns="" xmlns:a16="http://schemas.microsoft.com/office/drawing/2014/main" id="{89663352-A96D-43AF-BEF5-97D39EB26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6"/>
          <a:stretch/>
        </p:blipFill>
        <p:spPr bwMode="auto">
          <a:xfrm>
            <a:off x="0" y="704126"/>
            <a:ext cx="12192000" cy="648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Groep 105">
            <a:extLst>
              <a:ext uri="{FF2B5EF4-FFF2-40B4-BE49-F238E27FC236}">
                <a16:creationId xmlns="" xmlns:a16="http://schemas.microsoft.com/office/drawing/2014/main" id="{0DAA14E6-EE2D-43C3-B857-2A425DC8D2D8}"/>
              </a:ext>
            </a:extLst>
          </p:cNvPr>
          <p:cNvGrpSpPr/>
          <p:nvPr/>
        </p:nvGrpSpPr>
        <p:grpSpPr>
          <a:xfrm>
            <a:off x="3176915" y="854159"/>
            <a:ext cx="4607759" cy="5781680"/>
            <a:chOff x="14211129" y="-1572275"/>
            <a:chExt cx="4607759" cy="5807806"/>
          </a:xfrm>
        </p:grpSpPr>
        <p:sp>
          <p:nvSpPr>
            <p:cNvPr id="92" name="Rectangle 14">
              <a:extLst>
                <a:ext uri="{FF2B5EF4-FFF2-40B4-BE49-F238E27FC236}">
                  <a16:creationId xmlns="" xmlns:a16="http://schemas.microsoft.com/office/drawing/2014/main" id="{D3CCEB74-11B9-4A30-9F3C-1EABBEEB4AF3}"/>
                </a:ext>
              </a:extLst>
            </p:cNvPr>
            <p:cNvSpPr/>
            <p:nvPr/>
          </p:nvSpPr>
          <p:spPr>
            <a:xfrm>
              <a:off x="14211130" y="-1572275"/>
              <a:ext cx="1248228" cy="440530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3" name="Group 15">
              <a:extLst>
                <a:ext uri="{FF2B5EF4-FFF2-40B4-BE49-F238E27FC236}">
                  <a16:creationId xmlns="" xmlns:a16="http://schemas.microsoft.com/office/drawing/2014/main" id="{C3DE44A7-3B16-47BB-B99E-FEB76AC0C689}"/>
                </a:ext>
              </a:extLst>
            </p:cNvPr>
            <p:cNvGrpSpPr/>
            <p:nvPr/>
          </p:nvGrpSpPr>
          <p:grpSpPr>
            <a:xfrm>
              <a:off x="14211129" y="2678761"/>
              <a:ext cx="4607759" cy="1556770"/>
              <a:chOff x="5065485" y="1137500"/>
              <a:chExt cx="4607759" cy="1556770"/>
            </a:xfrm>
            <a:solidFill>
              <a:srgbClr val="3F8FE0"/>
            </a:solidFill>
          </p:grpSpPr>
          <p:grpSp>
            <p:nvGrpSpPr>
              <p:cNvPr id="96" name="Group 29">
                <a:extLst>
                  <a:ext uri="{FF2B5EF4-FFF2-40B4-BE49-F238E27FC236}">
                    <a16:creationId xmlns="" xmlns:a16="http://schemas.microsoft.com/office/drawing/2014/main" id="{2533D8E3-260A-4887-BAB7-A1A8B37F8A61}"/>
                  </a:ext>
                </a:extLst>
              </p:cNvPr>
              <p:cNvGrpSpPr/>
              <p:nvPr/>
            </p:nvGrpSpPr>
            <p:grpSpPr>
              <a:xfrm>
                <a:off x="5065485" y="1291770"/>
                <a:ext cx="3265716" cy="1248228"/>
                <a:chOff x="5065485" y="1291770"/>
                <a:chExt cx="3265716" cy="1248228"/>
              </a:xfrm>
              <a:grpFill/>
            </p:grpSpPr>
            <p:sp>
              <p:nvSpPr>
                <p:cNvPr id="98" name="Right Triangle 31">
                  <a:extLst>
                    <a:ext uri="{FF2B5EF4-FFF2-40B4-BE49-F238E27FC236}">
                      <a16:creationId xmlns="" xmlns:a16="http://schemas.microsoft.com/office/drawing/2014/main" id="{B5BF3F1D-8F15-4FB1-A1C2-7F28B3D9C858}"/>
                    </a:ext>
                  </a:extLst>
                </p:cNvPr>
                <p:cNvSpPr/>
                <p:nvPr/>
              </p:nvSpPr>
              <p:spPr>
                <a:xfrm rot="10800000">
                  <a:off x="5065485" y="1291771"/>
                  <a:ext cx="1248227" cy="1248227"/>
                </a:xfrm>
                <a:prstGeom prst="rtTriangl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Rectangle 32">
                  <a:extLst>
                    <a:ext uri="{FF2B5EF4-FFF2-40B4-BE49-F238E27FC236}">
                      <a16:creationId xmlns="" xmlns:a16="http://schemas.microsoft.com/office/drawing/2014/main" id="{E14AA501-673E-4694-B249-82AD0FEC2A23}"/>
                    </a:ext>
                  </a:extLst>
                </p:cNvPr>
                <p:cNvSpPr/>
                <p:nvPr/>
              </p:nvSpPr>
              <p:spPr>
                <a:xfrm>
                  <a:off x="6313713" y="1291770"/>
                  <a:ext cx="2017488" cy="124822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7" name="Isosceles Triangle 30">
                <a:extLst>
                  <a:ext uri="{FF2B5EF4-FFF2-40B4-BE49-F238E27FC236}">
                    <a16:creationId xmlns="" xmlns:a16="http://schemas.microsoft.com/office/drawing/2014/main" id="{FF501B91-9928-4A5F-8716-E0ECAEC888E5}"/>
                  </a:ext>
                </a:extLst>
              </p:cNvPr>
              <p:cNvSpPr/>
              <p:nvPr/>
            </p:nvSpPr>
            <p:spPr>
              <a:xfrm rot="5400000">
                <a:off x="8223838" y="1244863"/>
                <a:ext cx="1556770" cy="1342043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1" name="Freeform 298">
              <a:extLst>
                <a:ext uri="{FF2B5EF4-FFF2-40B4-BE49-F238E27FC236}">
                  <a16:creationId xmlns="" xmlns:a16="http://schemas.microsoft.com/office/drawing/2014/main" id="{4046CA13-F49D-4330-9381-2A9B484FAA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23841" y="-1186544"/>
              <a:ext cx="222801" cy="525113"/>
            </a:xfrm>
            <a:custGeom>
              <a:avLst/>
              <a:gdLst>
                <a:gd name="T0" fmla="*/ 23188322 w 6947"/>
                <a:gd name="T1" fmla="*/ 53899065 h 16464"/>
                <a:gd name="T2" fmla="*/ 22237565 w 6947"/>
                <a:gd name="T3" fmla="*/ 54859469 h 16464"/>
                <a:gd name="T4" fmla="*/ 21232499 w 6947"/>
                <a:gd name="T5" fmla="*/ 55235622 h 16464"/>
                <a:gd name="T6" fmla="*/ 1864163 w 6947"/>
                <a:gd name="T7" fmla="*/ 55081127 h 16464"/>
                <a:gd name="T8" fmla="*/ 641744 w 6947"/>
                <a:gd name="T9" fmla="*/ 54187829 h 16464"/>
                <a:gd name="T10" fmla="*/ 132451 w 6947"/>
                <a:gd name="T11" fmla="*/ 53271062 h 16464"/>
                <a:gd name="T12" fmla="*/ 16957 w 6947"/>
                <a:gd name="T13" fmla="*/ 2636201 h 16464"/>
                <a:gd name="T14" fmla="*/ 309014 w 6947"/>
                <a:gd name="T15" fmla="*/ 1615297 h 16464"/>
                <a:gd name="T16" fmla="*/ 1212222 w 6947"/>
                <a:gd name="T17" fmla="*/ 564201 h 16464"/>
                <a:gd name="T18" fmla="*/ 2522922 w 6947"/>
                <a:gd name="T19" fmla="*/ 33553 h 16464"/>
                <a:gd name="T20" fmla="*/ 22142466 w 6947"/>
                <a:gd name="T21" fmla="*/ 406345 h 16464"/>
                <a:gd name="T22" fmla="*/ 23463363 w 6947"/>
                <a:gd name="T23" fmla="*/ 2072000 h 16464"/>
                <a:gd name="T24" fmla="*/ 16339443 w 6947"/>
                <a:gd name="T25" fmla="*/ 15363749 h 16464"/>
                <a:gd name="T26" fmla="*/ 17405695 w 6947"/>
                <a:gd name="T27" fmla="*/ 14235402 h 16464"/>
                <a:gd name="T28" fmla="*/ 18390366 w 6947"/>
                <a:gd name="T29" fmla="*/ 12005547 h 16464"/>
                <a:gd name="T30" fmla="*/ 18342875 w 6947"/>
                <a:gd name="T31" fmla="*/ 8828675 h 16464"/>
                <a:gd name="T32" fmla="*/ 16896344 w 6947"/>
                <a:gd name="T33" fmla="*/ 6209278 h 16464"/>
                <a:gd name="T34" fmla="*/ 14213813 w 6947"/>
                <a:gd name="T35" fmla="*/ 4530179 h 16464"/>
                <a:gd name="T36" fmla="*/ 11317430 w 6947"/>
                <a:gd name="T37" fmla="*/ 4248137 h 16464"/>
                <a:gd name="T38" fmla="*/ 9137494 w 6947"/>
                <a:gd name="T39" fmla="*/ 4902971 h 16464"/>
                <a:gd name="T40" fmla="*/ 7252935 w 6947"/>
                <a:gd name="T41" fmla="*/ 6343606 h 16464"/>
                <a:gd name="T42" fmla="*/ 6033896 w 6947"/>
                <a:gd name="T43" fmla="*/ 8324974 h 16464"/>
                <a:gd name="T44" fmla="*/ 5663814 w 6947"/>
                <a:gd name="T45" fmla="*/ 10729432 h 16464"/>
                <a:gd name="T46" fmla="*/ 6145952 w 6947"/>
                <a:gd name="T47" fmla="*/ 13039896 h 16464"/>
                <a:gd name="T48" fmla="*/ 7480427 w 6947"/>
                <a:gd name="T49" fmla="*/ 14947317 h 16464"/>
                <a:gd name="T50" fmla="*/ 9422675 w 6947"/>
                <a:gd name="T51" fmla="*/ 16293961 h 16464"/>
                <a:gd name="T52" fmla="*/ 11670555 w 6947"/>
                <a:gd name="T53" fmla="*/ 16848078 h 16464"/>
                <a:gd name="T54" fmla="*/ 13785984 w 6947"/>
                <a:gd name="T55" fmla="*/ 16663392 h 16464"/>
                <a:gd name="T56" fmla="*/ 15765644 w 6947"/>
                <a:gd name="T57" fmla="*/ 32658447 h 16464"/>
                <a:gd name="T58" fmla="*/ 16926878 w 6947"/>
                <a:gd name="T59" fmla="*/ 31610713 h 16464"/>
                <a:gd name="T60" fmla="*/ 17921805 w 6947"/>
                <a:gd name="T61" fmla="*/ 29945051 h 16464"/>
                <a:gd name="T62" fmla="*/ 18346254 w 6947"/>
                <a:gd name="T63" fmla="*/ 26936059 h 16464"/>
                <a:gd name="T64" fmla="*/ 17358145 w 6947"/>
                <a:gd name="T65" fmla="*/ 24074897 h 16464"/>
                <a:gd name="T66" fmla="*/ 15718095 w 6947"/>
                <a:gd name="T67" fmla="*/ 22368968 h 16464"/>
                <a:gd name="T68" fmla="*/ 12862381 w 6947"/>
                <a:gd name="T69" fmla="*/ 21287622 h 16464"/>
                <a:gd name="T70" fmla="*/ 10339518 w 6947"/>
                <a:gd name="T71" fmla="*/ 21445420 h 16464"/>
                <a:gd name="T72" fmla="*/ 8312370 w 6947"/>
                <a:gd name="T73" fmla="*/ 22415965 h 16464"/>
                <a:gd name="T74" fmla="*/ 6651923 w 6947"/>
                <a:gd name="T75" fmla="*/ 24111870 h 16464"/>
                <a:gd name="T76" fmla="*/ 5782629 w 6947"/>
                <a:gd name="T77" fmla="*/ 26240950 h 16464"/>
                <a:gd name="T78" fmla="*/ 5752095 w 6947"/>
                <a:gd name="T79" fmla="*/ 28672297 h 16464"/>
                <a:gd name="T80" fmla="*/ 6567021 w 6947"/>
                <a:gd name="T81" fmla="*/ 30824912 h 16464"/>
                <a:gd name="T82" fmla="*/ 8190117 w 6947"/>
                <a:gd name="T83" fmla="*/ 32557730 h 16464"/>
                <a:gd name="T84" fmla="*/ 10220644 w 6947"/>
                <a:gd name="T85" fmla="*/ 33585299 h 16464"/>
                <a:gd name="T86" fmla="*/ 12723171 w 6947"/>
                <a:gd name="T87" fmla="*/ 33813679 h 16464"/>
                <a:gd name="T88" fmla="*/ 14634883 w 6947"/>
                <a:gd name="T89" fmla="*/ 33336809 h 16464"/>
                <a:gd name="T90" fmla="*/ 15874262 w 6947"/>
                <a:gd name="T91" fmla="*/ 49388996 h 16464"/>
                <a:gd name="T92" fmla="*/ 17011780 w 6947"/>
                <a:gd name="T93" fmla="*/ 48284123 h 16464"/>
                <a:gd name="T94" fmla="*/ 18050818 w 6947"/>
                <a:gd name="T95" fmla="*/ 46356535 h 16464"/>
                <a:gd name="T96" fmla="*/ 18298705 w 6947"/>
                <a:gd name="T97" fmla="*/ 43287159 h 16464"/>
                <a:gd name="T98" fmla="*/ 17113638 w 6947"/>
                <a:gd name="T99" fmla="*/ 40499826 h 16464"/>
                <a:gd name="T100" fmla="*/ 14549981 w 6947"/>
                <a:gd name="T101" fmla="*/ 38568876 h 16464"/>
                <a:gd name="T102" fmla="*/ 11911624 w 6947"/>
                <a:gd name="T103" fmla="*/ 37984567 h 16464"/>
                <a:gd name="T104" fmla="*/ 9643407 w 6947"/>
                <a:gd name="T105" fmla="*/ 38374106 h 16464"/>
                <a:gd name="T106" fmla="*/ 7660371 w 6947"/>
                <a:gd name="T107" fmla="*/ 39556169 h 16464"/>
                <a:gd name="T108" fmla="*/ 6169727 w 6947"/>
                <a:gd name="T109" fmla="*/ 41396485 h 16464"/>
                <a:gd name="T110" fmla="*/ 5521165 w 6947"/>
                <a:gd name="T111" fmla="*/ 43663254 h 16464"/>
                <a:gd name="T112" fmla="*/ 5718123 w 6947"/>
                <a:gd name="T113" fmla="*/ 46101323 h 16464"/>
                <a:gd name="T114" fmla="*/ 6763979 w 6947"/>
                <a:gd name="T115" fmla="*/ 48173323 h 16464"/>
                <a:gd name="T116" fmla="*/ 8550060 w 6947"/>
                <a:gd name="T117" fmla="*/ 49795341 h 16464"/>
                <a:gd name="T118" fmla="*/ 10665489 w 6947"/>
                <a:gd name="T119" fmla="*/ 50634862 h 16464"/>
                <a:gd name="T120" fmla="*/ 12634889 w 6947"/>
                <a:gd name="T121" fmla="*/ 50712109 h 16464"/>
                <a:gd name="T122" fmla="*/ 15137416 w 6947"/>
                <a:gd name="T123" fmla="*/ 49865866 h 164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947"/>
                <a:gd name="T187" fmla="*/ 0 h 16464"/>
                <a:gd name="T188" fmla="*/ 6947 w 6947"/>
                <a:gd name="T189" fmla="*/ 16464 h 164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947" h="16464">
                  <a:moveTo>
                    <a:pt x="6947" y="15607"/>
                  </a:moveTo>
                  <a:lnTo>
                    <a:pt x="6946" y="15651"/>
                  </a:lnTo>
                  <a:lnTo>
                    <a:pt x="6942" y="15696"/>
                  </a:lnTo>
                  <a:lnTo>
                    <a:pt x="6937" y="15739"/>
                  </a:lnTo>
                  <a:lnTo>
                    <a:pt x="6931" y="15780"/>
                  </a:lnTo>
                  <a:lnTo>
                    <a:pt x="6922" y="15821"/>
                  </a:lnTo>
                  <a:lnTo>
                    <a:pt x="6911" y="15863"/>
                  </a:lnTo>
                  <a:lnTo>
                    <a:pt x="6899" y="15902"/>
                  </a:lnTo>
                  <a:lnTo>
                    <a:pt x="6885" y="15940"/>
                  </a:lnTo>
                  <a:lnTo>
                    <a:pt x="6876" y="15960"/>
                  </a:lnTo>
                  <a:lnTo>
                    <a:pt x="6868" y="15978"/>
                  </a:lnTo>
                  <a:lnTo>
                    <a:pt x="6859" y="15997"/>
                  </a:lnTo>
                  <a:lnTo>
                    <a:pt x="6849" y="16014"/>
                  </a:lnTo>
                  <a:lnTo>
                    <a:pt x="6839" y="16033"/>
                  </a:lnTo>
                  <a:lnTo>
                    <a:pt x="6829" y="16050"/>
                  </a:lnTo>
                  <a:lnTo>
                    <a:pt x="6818" y="16068"/>
                  </a:lnTo>
                  <a:lnTo>
                    <a:pt x="6807" y="16085"/>
                  </a:lnTo>
                  <a:lnTo>
                    <a:pt x="6795" y="16103"/>
                  </a:lnTo>
                  <a:lnTo>
                    <a:pt x="6782" y="16119"/>
                  </a:lnTo>
                  <a:lnTo>
                    <a:pt x="6770" y="16136"/>
                  </a:lnTo>
                  <a:lnTo>
                    <a:pt x="6756" y="16152"/>
                  </a:lnTo>
                  <a:lnTo>
                    <a:pt x="6729" y="16185"/>
                  </a:lnTo>
                  <a:lnTo>
                    <a:pt x="6699" y="16216"/>
                  </a:lnTo>
                  <a:lnTo>
                    <a:pt x="6668" y="16246"/>
                  </a:lnTo>
                  <a:lnTo>
                    <a:pt x="6635" y="16274"/>
                  </a:lnTo>
                  <a:lnTo>
                    <a:pt x="6618" y="16287"/>
                  </a:lnTo>
                  <a:lnTo>
                    <a:pt x="6602" y="16301"/>
                  </a:lnTo>
                  <a:lnTo>
                    <a:pt x="6584" y="16312"/>
                  </a:lnTo>
                  <a:lnTo>
                    <a:pt x="6566" y="16324"/>
                  </a:lnTo>
                  <a:lnTo>
                    <a:pt x="6549" y="16336"/>
                  </a:lnTo>
                  <a:lnTo>
                    <a:pt x="6531" y="16346"/>
                  </a:lnTo>
                  <a:lnTo>
                    <a:pt x="6513" y="16357"/>
                  </a:lnTo>
                  <a:lnTo>
                    <a:pt x="6495" y="16367"/>
                  </a:lnTo>
                  <a:lnTo>
                    <a:pt x="6476" y="16376"/>
                  </a:lnTo>
                  <a:lnTo>
                    <a:pt x="6457" y="16385"/>
                  </a:lnTo>
                  <a:lnTo>
                    <a:pt x="6438" y="16393"/>
                  </a:lnTo>
                  <a:lnTo>
                    <a:pt x="6419" y="16402"/>
                  </a:lnTo>
                  <a:lnTo>
                    <a:pt x="6399" y="16409"/>
                  </a:lnTo>
                  <a:lnTo>
                    <a:pt x="6378" y="16416"/>
                  </a:lnTo>
                  <a:lnTo>
                    <a:pt x="6359" y="16422"/>
                  </a:lnTo>
                  <a:lnTo>
                    <a:pt x="6338" y="16429"/>
                  </a:lnTo>
                  <a:lnTo>
                    <a:pt x="6318" y="16434"/>
                  </a:lnTo>
                  <a:lnTo>
                    <a:pt x="6297" y="16439"/>
                  </a:lnTo>
                  <a:lnTo>
                    <a:pt x="6275" y="16444"/>
                  </a:lnTo>
                  <a:lnTo>
                    <a:pt x="6253" y="16448"/>
                  </a:lnTo>
                  <a:lnTo>
                    <a:pt x="6210" y="16454"/>
                  </a:lnTo>
                  <a:lnTo>
                    <a:pt x="6165" y="16459"/>
                  </a:lnTo>
                  <a:lnTo>
                    <a:pt x="6119" y="16463"/>
                  </a:lnTo>
                  <a:lnTo>
                    <a:pt x="6072" y="16464"/>
                  </a:lnTo>
                  <a:lnTo>
                    <a:pt x="875" y="16464"/>
                  </a:lnTo>
                  <a:lnTo>
                    <a:pt x="832" y="16463"/>
                  </a:lnTo>
                  <a:lnTo>
                    <a:pt x="790" y="16459"/>
                  </a:lnTo>
                  <a:lnTo>
                    <a:pt x="748" y="16454"/>
                  </a:lnTo>
                  <a:lnTo>
                    <a:pt x="707" y="16448"/>
                  </a:lnTo>
                  <a:lnTo>
                    <a:pt x="686" y="16444"/>
                  </a:lnTo>
                  <a:lnTo>
                    <a:pt x="667" y="16439"/>
                  </a:lnTo>
                  <a:lnTo>
                    <a:pt x="646" y="16434"/>
                  </a:lnTo>
                  <a:lnTo>
                    <a:pt x="626" y="16429"/>
                  </a:lnTo>
                  <a:lnTo>
                    <a:pt x="587" y="16416"/>
                  </a:lnTo>
                  <a:lnTo>
                    <a:pt x="549" y="16402"/>
                  </a:lnTo>
                  <a:lnTo>
                    <a:pt x="530" y="16393"/>
                  </a:lnTo>
                  <a:lnTo>
                    <a:pt x="511" y="16385"/>
                  </a:lnTo>
                  <a:lnTo>
                    <a:pt x="492" y="16376"/>
                  </a:lnTo>
                  <a:lnTo>
                    <a:pt x="474" y="16367"/>
                  </a:lnTo>
                  <a:lnTo>
                    <a:pt x="437" y="16346"/>
                  </a:lnTo>
                  <a:lnTo>
                    <a:pt x="401" y="16324"/>
                  </a:lnTo>
                  <a:lnTo>
                    <a:pt x="366" y="16301"/>
                  </a:lnTo>
                  <a:lnTo>
                    <a:pt x="332" y="16274"/>
                  </a:lnTo>
                  <a:lnTo>
                    <a:pt x="298" y="16246"/>
                  </a:lnTo>
                  <a:lnTo>
                    <a:pt x="265" y="16216"/>
                  </a:lnTo>
                  <a:lnTo>
                    <a:pt x="248" y="16201"/>
                  </a:lnTo>
                  <a:lnTo>
                    <a:pt x="233" y="16185"/>
                  </a:lnTo>
                  <a:lnTo>
                    <a:pt x="217" y="16169"/>
                  </a:lnTo>
                  <a:lnTo>
                    <a:pt x="203" y="16152"/>
                  </a:lnTo>
                  <a:lnTo>
                    <a:pt x="189" y="16136"/>
                  </a:lnTo>
                  <a:lnTo>
                    <a:pt x="175" y="16119"/>
                  </a:lnTo>
                  <a:lnTo>
                    <a:pt x="163" y="16103"/>
                  </a:lnTo>
                  <a:lnTo>
                    <a:pt x="150" y="16085"/>
                  </a:lnTo>
                  <a:lnTo>
                    <a:pt x="138" y="16068"/>
                  </a:lnTo>
                  <a:lnTo>
                    <a:pt x="126" y="16050"/>
                  </a:lnTo>
                  <a:lnTo>
                    <a:pt x="115" y="16033"/>
                  </a:lnTo>
                  <a:lnTo>
                    <a:pt x="105" y="16014"/>
                  </a:lnTo>
                  <a:lnTo>
                    <a:pt x="94" y="15997"/>
                  </a:lnTo>
                  <a:lnTo>
                    <a:pt x="85" y="15978"/>
                  </a:lnTo>
                  <a:lnTo>
                    <a:pt x="76" y="15960"/>
                  </a:lnTo>
                  <a:lnTo>
                    <a:pt x="68" y="15940"/>
                  </a:lnTo>
                  <a:lnTo>
                    <a:pt x="59" y="15921"/>
                  </a:lnTo>
                  <a:lnTo>
                    <a:pt x="52" y="15902"/>
                  </a:lnTo>
                  <a:lnTo>
                    <a:pt x="45" y="15882"/>
                  </a:lnTo>
                  <a:lnTo>
                    <a:pt x="39" y="15863"/>
                  </a:lnTo>
                  <a:lnTo>
                    <a:pt x="32" y="15842"/>
                  </a:lnTo>
                  <a:lnTo>
                    <a:pt x="26" y="15821"/>
                  </a:lnTo>
                  <a:lnTo>
                    <a:pt x="22" y="15802"/>
                  </a:lnTo>
                  <a:lnTo>
                    <a:pt x="17" y="15780"/>
                  </a:lnTo>
                  <a:lnTo>
                    <a:pt x="14" y="15760"/>
                  </a:lnTo>
                  <a:lnTo>
                    <a:pt x="10" y="15739"/>
                  </a:lnTo>
                  <a:lnTo>
                    <a:pt x="8" y="15717"/>
                  </a:lnTo>
                  <a:lnTo>
                    <a:pt x="5" y="15696"/>
                  </a:lnTo>
                  <a:lnTo>
                    <a:pt x="4" y="15674"/>
                  </a:lnTo>
                  <a:lnTo>
                    <a:pt x="1" y="15651"/>
                  </a:lnTo>
                  <a:lnTo>
                    <a:pt x="1" y="15630"/>
                  </a:lnTo>
                  <a:lnTo>
                    <a:pt x="0" y="15607"/>
                  </a:lnTo>
                  <a:lnTo>
                    <a:pt x="0" y="873"/>
                  </a:lnTo>
                  <a:lnTo>
                    <a:pt x="1" y="829"/>
                  </a:lnTo>
                  <a:lnTo>
                    <a:pt x="5" y="785"/>
                  </a:lnTo>
                  <a:lnTo>
                    <a:pt x="7" y="763"/>
                  </a:lnTo>
                  <a:lnTo>
                    <a:pt x="10" y="742"/>
                  </a:lnTo>
                  <a:lnTo>
                    <a:pt x="13" y="721"/>
                  </a:lnTo>
                  <a:lnTo>
                    <a:pt x="17" y="699"/>
                  </a:lnTo>
                  <a:lnTo>
                    <a:pt x="21" y="679"/>
                  </a:lnTo>
                  <a:lnTo>
                    <a:pt x="26" y="658"/>
                  </a:lnTo>
                  <a:lnTo>
                    <a:pt x="31" y="637"/>
                  </a:lnTo>
                  <a:lnTo>
                    <a:pt x="37" y="617"/>
                  </a:lnTo>
                  <a:lnTo>
                    <a:pt x="43" y="597"/>
                  </a:lnTo>
                  <a:lnTo>
                    <a:pt x="50" y="577"/>
                  </a:lnTo>
                  <a:lnTo>
                    <a:pt x="57" y="557"/>
                  </a:lnTo>
                  <a:lnTo>
                    <a:pt x="66" y="537"/>
                  </a:lnTo>
                  <a:lnTo>
                    <a:pt x="74" y="519"/>
                  </a:lnTo>
                  <a:lnTo>
                    <a:pt x="82" y="499"/>
                  </a:lnTo>
                  <a:lnTo>
                    <a:pt x="91" y="481"/>
                  </a:lnTo>
                  <a:lnTo>
                    <a:pt x="102" y="462"/>
                  </a:lnTo>
                  <a:lnTo>
                    <a:pt x="112" y="444"/>
                  </a:lnTo>
                  <a:lnTo>
                    <a:pt x="122" y="425"/>
                  </a:lnTo>
                  <a:lnTo>
                    <a:pt x="134" y="408"/>
                  </a:lnTo>
                  <a:lnTo>
                    <a:pt x="145" y="389"/>
                  </a:lnTo>
                  <a:lnTo>
                    <a:pt x="157" y="372"/>
                  </a:lnTo>
                  <a:lnTo>
                    <a:pt x="171" y="355"/>
                  </a:lnTo>
                  <a:lnTo>
                    <a:pt x="184" y="337"/>
                  </a:lnTo>
                  <a:lnTo>
                    <a:pt x="198" y="320"/>
                  </a:lnTo>
                  <a:lnTo>
                    <a:pt x="227" y="287"/>
                  </a:lnTo>
                  <a:lnTo>
                    <a:pt x="259" y="254"/>
                  </a:lnTo>
                  <a:lnTo>
                    <a:pt x="290" y="224"/>
                  </a:lnTo>
                  <a:lnTo>
                    <a:pt x="323" y="195"/>
                  </a:lnTo>
                  <a:lnTo>
                    <a:pt x="340" y="182"/>
                  </a:lnTo>
                  <a:lnTo>
                    <a:pt x="357" y="168"/>
                  </a:lnTo>
                  <a:lnTo>
                    <a:pt x="374" y="156"/>
                  </a:lnTo>
                  <a:lnTo>
                    <a:pt x="392" y="144"/>
                  </a:lnTo>
                  <a:lnTo>
                    <a:pt x="409" y="132"/>
                  </a:lnTo>
                  <a:lnTo>
                    <a:pt x="427" y="121"/>
                  </a:lnTo>
                  <a:lnTo>
                    <a:pt x="446" y="111"/>
                  </a:lnTo>
                  <a:lnTo>
                    <a:pt x="464" y="100"/>
                  </a:lnTo>
                  <a:lnTo>
                    <a:pt x="483" y="91"/>
                  </a:lnTo>
                  <a:lnTo>
                    <a:pt x="501" y="82"/>
                  </a:lnTo>
                  <a:lnTo>
                    <a:pt x="520" y="73"/>
                  </a:lnTo>
                  <a:lnTo>
                    <a:pt x="540" y="64"/>
                  </a:lnTo>
                  <a:lnTo>
                    <a:pt x="579" y="50"/>
                  </a:lnTo>
                  <a:lnTo>
                    <a:pt x="618" y="37"/>
                  </a:lnTo>
                  <a:lnTo>
                    <a:pt x="659" y="26"/>
                  </a:lnTo>
                  <a:lnTo>
                    <a:pt x="701" y="17"/>
                  </a:lnTo>
                  <a:lnTo>
                    <a:pt x="743" y="10"/>
                  </a:lnTo>
                  <a:lnTo>
                    <a:pt x="786" y="5"/>
                  </a:lnTo>
                  <a:lnTo>
                    <a:pt x="831" y="1"/>
                  </a:lnTo>
                  <a:lnTo>
                    <a:pt x="875" y="0"/>
                  </a:lnTo>
                  <a:lnTo>
                    <a:pt x="6072" y="0"/>
                  </a:lnTo>
                  <a:lnTo>
                    <a:pt x="6116" y="1"/>
                  </a:lnTo>
                  <a:lnTo>
                    <a:pt x="6161" y="5"/>
                  </a:lnTo>
                  <a:lnTo>
                    <a:pt x="6204" y="10"/>
                  </a:lnTo>
                  <a:lnTo>
                    <a:pt x="6246" y="17"/>
                  </a:lnTo>
                  <a:lnTo>
                    <a:pt x="6288" y="26"/>
                  </a:lnTo>
                  <a:lnTo>
                    <a:pt x="6329" y="37"/>
                  </a:lnTo>
                  <a:lnTo>
                    <a:pt x="6369" y="50"/>
                  </a:lnTo>
                  <a:lnTo>
                    <a:pt x="6408" y="64"/>
                  </a:lnTo>
                  <a:lnTo>
                    <a:pt x="6447" y="82"/>
                  </a:lnTo>
                  <a:lnTo>
                    <a:pt x="6484" y="100"/>
                  </a:lnTo>
                  <a:lnTo>
                    <a:pt x="6521" y="121"/>
                  </a:lnTo>
                  <a:lnTo>
                    <a:pt x="6557" y="144"/>
                  </a:lnTo>
                  <a:lnTo>
                    <a:pt x="6591" y="168"/>
                  </a:lnTo>
                  <a:lnTo>
                    <a:pt x="6626" y="195"/>
                  </a:lnTo>
                  <a:lnTo>
                    <a:pt x="6659" y="224"/>
                  </a:lnTo>
                  <a:lnTo>
                    <a:pt x="6692" y="254"/>
                  </a:lnTo>
                  <a:lnTo>
                    <a:pt x="6722" y="287"/>
                  </a:lnTo>
                  <a:lnTo>
                    <a:pt x="6751" y="320"/>
                  </a:lnTo>
                  <a:lnTo>
                    <a:pt x="6778" y="355"/>
                  </a:lnTo>
                  <a:lnTo>
                    <a:pt x="6803" y="389"/>
                  </a:lnTo>
                  <a:lnTo>
                    <a:pt x="6826" y="425"/>
                  </a:lnTo>
                  <a:lnTo>
                    <a:pt x="6846" y="462"/>
                  </a:lnTo>
                  <a:lnTo>
                    <a:pt x="6865" y="499"/>
                  </a:lnTo>
                  <a:lnTo>
                    <a:pt x="6883" y="537"/>
                  </a:lnTo>
                  <a:lnTo>
                    <a:pt x="6897" y="577"/>
                  </a:lnTo>
                  <a:lnTo>
                    <a:pt x="6910" y="617"/>
                  </a:lnTo>
                  <a:lnTo>
                    <a:pt x="6921" y="658"/>
                  </a:lnTo>
                  <a:lnTo>
                    <a:pt x="6930" y="699"/>
                  </a:lnTo>
                  <a:lnTo>
                    <a:pt x="6937" y="742"/>
                  </a:lnTo>
                  <a:lnTo>
                    <a:pt x="6942" y="785"/>
                  </a:lnTo>
                  <a:lnTo>
                    <a:pt x="6946" y="829"/>
                  </a:lnTo>
                  <a:lnTo>
                    <a:pt x="6947" y="873"/>
                  </a:lnTo>
                  <a:lnTo>
                    <a:pt x="6947" y="15607"/>
                  </a:lnTo>
                  <a:close/>
                  <a:moveTo>
                    <a:pt x="4521" y="4775"/>
                  </a:moveTo>
                  <a:lnTo>
                    <a:pt x="4578" y="4742"/>
                  </a:lnTo>
                  <a:lnTo>
                    <a:pt x="4633" y="4707"/>
                  </a:lnTo>
                  <a:lnTo>
                    <a:pt x="4686" y="4671"/>
                  </a:lnTo>
                  <a:lnTo>
                    <a:pt x="4737" y="4634"/>
                  </a:lnTo>
                  <a:lnTo>
                    <a:pt x="4763" y="4614"/>
                  </a:lnTo>
                  <a:lnTo>
                    <a:pt x="4788" y="4596"/>
                  </a:lnTo>
                  <a:lnTo>
                    <a:pt x="4812" y="4575"/>
                  </a:lnTo>
                  <a:lnTo>
                    <a:pt x="4835" y="4555"/>
                  </a:lnTo>
                  <a:lnTo>
                    <a:pt x="4859" y="4535"/>
                  </a:lnTo>
                  <a:lnTo>
                    <a:pt x="4882" y="4514"/>
                  </a:lnTo>
                  <a:lnTo>
                    <a:pt x="4905" y="4492"/>
                  </a:lnTo>
                  <a:lnTo>
                    <a:pt x="4927" y="4471"/>
                  </a:lnTo>
                  <a:lnTo>
                    <a:pt x="4949" y="4449"/>
                  </a:lnTo>
                  <a:lnTo>
                    <a:pt x="4970" y="4428"/>
                  </a:lnTo>
                  <a:lnTo>
                    <a:pt x="4991" y="4405"/>
                  </a:lnTo>
                  <a:lnTo>
                    <a:pt x="5011" y="4382"/>
                  </a:lnTo>
                  <a:lnTo>
                    <a:pt x="5032" y="4359"/>
                  </a:lnTo>
                  <a:lnTo>
                    <a:pt x="5051" y="4336"/>
                  </a:lnTo>
                  <a:lnTo>
                    <a:pt x="5070" y="4312"/>
                  </a:lnTo>
                  <a:lnTo>
                    <a:pt x="5089" y="4288"/>
                  </a:lnTo>
                  <a:lnTo>
                    <a:pt x="5107" y="4264"/>
                  </a:lnTo>
                  <a:lnTo>
                    <a:pt x="5126" y="4239"/>
                  </a:lnTo>
                  <a:lnTo>
                    <a:pt x="5143" y="4214"/>
                  </a:lnTo>
                  <a:lnTo>
                    <a:pt x="5160" y="4188"/>
                  </a:lnTo>
                  <a:lnTo>
                    <a:pt x="5176" y="4163"/>
                  </a:lnTo>
                  <a:lnTo>
                    <a:pt x="5193" y="4137"/>
                  </a:lnTo>
                  <a:lnTo>
                    <a:pt x="5208" y="4110"/>
                  </a:lnTo>
                  <a:lnTo>
                    <a:pt x="5224" y="4083"/>
                  </a:lnTo>
                  <a:lnTo>
                    <a:pt x="5253" y="4030"/>
                  </a:lnTo>
                  <a:lnTo>
                    <a:pt x="5279" y="3975"/>
                  </a:lnTo>
                  <a:lnTo>
                    <a:pt x="5304" y="3919"/>
                  </a:lnTo>
                  <a:lnTo>
                    <a:pt x="5328" y="3864"/>
                  </a:lnTo>
                  <a:lnTo>
                    <a:pt x="5349" y="3807"/>
                  </a:lnTo>
                  <a:lnTo>
                    <a:pt x="5368" y="3750"/>
                  </a:lnTo>
                  <a:lnTo>
                    <a:pt x="5386" y="3693"/>
                  </a:lnTo>
                  <a:lnTo>
                    <a:pt x="5402" y="3634"/>
                  </a:lnTo>
                  <a:lnTo>
                    <a:pt x="5416" y="3575"/>
                  </a:lnTo>
                  <a:lnTo>
                    <a:pt x="5428" y="3515"/>
                  </a:lnTo>
                  <a:lnTo>
                    <a:pt x="5439" y="3456"/>
                  </a:lnTo>
                  <a:lnTo>
                    <a:pt x="5447" y="3395"/>
                  </a:lnTo>
                  <a:lnTo>
                    <a:pt x="5453" y="3333"/>
                  </a:lnTo>
                  <a:lnTo>
                    <a:pt x="5458" y="3271"/>
                  </a:lnTo>
                  <a:lnTo>
                    <a:pt x="5460" y="3208"/>
                  </a:lnTo>
                  <a:lnTo>
                    <a:pt x="5461" y="3145"/>
                  </a:lnTo>
                  <a:lnTo>
                    <a:pt x="5460" y="3077"/>
                  </a:lnTo>
                  <a:lnTo>
                    <a:pt x="5458" y="3009"/>
                  </a:lnTo>
                  <a:lnTo>
                    <a:pt x="5453" y="2943"/>
                  </a:lnTo>
                  <a:lnTo>
                    <a:pt x="5447" y="2878"/>
                  </a:lnTo>
                  <a:lnTo>
                    <a:pt x="5439" y="2814"/>
                  </a:lnTo>
                  <a:lnTo>
                    <a:pt x="5428" y="2752"/>
                  </a:lnTo>
                  <a:lnTo>
                    <a:pt x="5417" y="2690"/>
                  </a:lnTo>
                  <a:lnTo>
                    <a:pt x="5402" y="2629"/>
                  </a:lnTo>
                  <a:lnTo>
                    <a:pt x="5387" y="2569"/>
                  </a:lnTo>
                  <a:lnTo>
                    <a:pt x="5369" y="2511"/>
                  </a:lnTo>
                  <a:lnTo>
                    <a:pt x="5350" y="2454"/>
                  </a:lnTo>
                  <a:lnTo>
                    <a:pt x="5329" y="2397"/>
                  </a:lnTo>
                  <a:lnTo>
                    <a:pt x="5306" y="2342"/>
                  </a:lnTo>
                  <a:lnTo>
                    <a:pt x="5282" y="2288"/>
                  </a:lnTo>
                  <a:lnTo>
                    <a:pt x="5255" y="2234"/>
                  </a:lnTo>
                  <a:lnTo>
                    <a:pt x="5227" y="2183"/>
                  </a:lnTo>
                  <a:lnTo>
                    <a:pt x="5196" y="2132"/>
                  </a:lnTo>
                  <a:lnTo>
                    <a:pt x="5164" y="2082"/>
                  </a:lnTo>
                  <a:lnTo>
                    <a:pt x="5130" y="2033"/>
                  </a:lnTo>
                  <a:lnTo>
                    <a:pt x="5094" y="1986"/>
                  </a:lnTo>
                  <a:lnTo>
                    <a:pt x="5056" y="1939"/>
                  </a:lnTo>
                  <a:lnTo>
                    <a:pt x="5017" y="1893"/>
                  </a:lnTo>
                  <a:lnTo>
                    <a:pt x="4976" y="1849"/>
                  </a:lnTo>
                  <a:lnTo>
                    <a:pt x="4932" y="1805"/>
                  </a:lnTo>
                  <a:lnTo>
                    <a:pt x="4887" y="1764"/>
                  </a:lnTo>
                  <a:lnTo>
                    <a:pt x="4841" y="1723"/>
                  </a:lnTo>
                  <a:lnTo>
                    <a:pt x="4792" y="1683"/>
                  </a:lnTo>
                  <a:lnTo>
                    <a:pt x="4741" y="1643"/>
                  </a:lnTo>
                  <a:lnTo>
                    <a:pt x="4689" y="1605"/>
                  </a:lnTo>
                  <a:lnTo>
                    <a:pt x="4635" y="1569"/>
                  </a:lnTo>
                  <a:lnTo>
                    <a:pt x="4579" y="1533"/>
                  </a:lnTo>
                  <a:lnTo>
                    <a:pt x="4521" y="1499"/>
                  </a:lnTo>
                  <a:lnTo>
                    <a:pt x="4467" y="1469"/>
                  </a:lnTo>
                  <a:lnTo>
                    <a:pt x="4412" y="1441"/>
                  </a:lnTo>
                  <a:lnTo>
                    <a:pt x="4356" y="1415"/>
                  </a:lnTo>
                  <a:lnTo>
                    <a:pt x="4300" y="1391"/>
                  </a:lnTo>
                  <a:lnTo>
                    <a:pt x="4242" y="1369"/>
                  </a:lnTo>
                  <a:lnTo>
                    <a:pt x="4186" y="1349"/>
                  </a:lnTo>
                  <a:lnTo>
                    <a:pt x="4127" y="1330"/>
                  </a:lnTo>
                  <a:lnTo>
                    <a:pt x="4067" y="1314"/>
                  </a:lnTo>
                  <a:lnTo>
                    <a:pt x="4007" y="1299"/>
                  </a:lnTo>
                  <a:lnTo>
                    <a:pt x="3946" y="1287"/>
                  </a:lnTo>
                  <a:lnTo>
                    <a:pt x="3885" y="1276"/>
                  </a:lnTo>
                  <a:lnTo>
                    <a:pt x="3822" y="1267"/>
                  </a:lnTo>
                  <a:lnTo>
                    <a:pt x="3759" y="1261"/>
                  </a:lnTo>
                  <a:lnTo>
                    <a:pt x="3695" y="1256"/>
                  </a:lnTo>
                  <a:lnTo>
                    <a:pt x="3630" y="1253"/>
                  </a:lnTo>
                  <a:lnTo>
                    <a:pt x="3564" y="1252"/>
                  </a:lnTo>
                  <a:lnTo>
                    <a:pt x="3517" y="1253"/>
                  </a:lnTo>
                  <a:lnTo>
                    <a:pt x="3470" y="1254"/>
                  </a:lnTo>
                  <a:lnTo>
                    <a:pt x="3423" y="1257"/>
                  </a:lnTo>
                  <a:lnTo>
                    <a:pt x="3378" y="1260"/>
                  </a:lnTo>
                  <a:lnTo>
                    <a:pt x="3333" y="1265"/>
                  </a:lnTo>
                  <a:lnTo>
                    <a:pt x="3287" y="1270"/>
                  </a:lnTo>
                  <a:lnTo>
                    <a:pt x="3242" y="1278"/>
                  </a:lnTo>
                  <a:lnTo>
                    <a:pt x="3197" y="1286"/>
                  </a:lnTo>
                  <a:lnTo>
                    <a:pt x="3153" y="1294"/>
                  </a:lnTo>
                  <a:lnTo>
                    <a:pt x="3109" y="1304"/>
                  </a:lnTo>
                  <a:lnTo>
                    <a:pt x="3066" y="1315"/>
                  </a:lnTo>
                  <a:lnTo>
                    <a:pt x="3023" y="1327"/>
                  </a:lnTo>
                  <a:lnTo>
                    <a:pt x="2980" y="1340"/>
                  </a:lnTo>
                  <a:lnTo>
                    <a:pt x="2938" y="1354"/>
                  </a:lnTo>
                  <a:lnTo>
                    <a:pt x="2896" y="1369"/>
                  </a:lnTo>
                  <a:lnTo>
                    <a:pt x="2854" y="1386"/>
                  </a:lnTo>
                  <a:lnTo>
                    <a:pt x="2813" y="1402"/>
                  </a:lnTo>
                  <a:lnTo>
                    <a:pt x="2772" y="1421"/>
                  </a:lnTo>
                  <a:lnTo>
                    <a:pt x="2731" y="1440"/>
                  </a:lnTo>
                  <a:lnTo>
                    <a:pt x="2691" y="1460"/>
                  </a:lnTo>
                  <a:lnTo>
                    <a:pt x="2651" y="1482"/>
                  </a:lnTo>
                  <a:lnTo>
                    <a:pt x="2612" y="1504"/>
                  </a:lnTo>
                  <a:lnTo>
                    <a:pt x="2572" y="1528"/>
                  </a:lnTo>
                  <a:lnTo>
                    <a:pt x="2534" y="1552"/>
                  </a:lnTo>
                  <a:lnTo>
                    <a:pt x="2496" y="1577"/>
                  </a:lnTo>
                  <a:lnTo>
                    <a:pt x="2458" y="1604"/>
                  </a:lnTo>
                  <a:lnTo>
                    <a:pt x="2420" y="1632"/>
                  </a:lnTo>
                  <a:lnTo>
                    <a:pt x="2383" y="1660"/>
                  </a:lnTo>
                  <a:lnTo>
                    <a:pt x="2346" y="1690"/>
                  </a:lnTo>
                  <a:lnTo>
                    <a:pt x="2310" y="1721"/>
                  </a:lnTo>
                  <a:lnTo>
                    <a:pt x="2274" y="1753"/>
                  </a:lnTo>
                  <a:lnTo>
                    <a:pt x="2238" y="1786"/>
                  </a:lnTo>
                  <a:lnTo>
                    <a:pt x="2203" y="1820"/>
                  </a:lnTo>
                  <a:lnTo>
                    <a:pt x="2168" y="1854"/>
                  </a:lnTo>
                  <a:lnTo>
                    <a:pt x="2136" y="1889"/>
                  </a:lnTo>
                  <a:lnTo>
                    <a:pt x="2104" y="1924"/>
                  </a:lnTo>
                  <a:lnTo>
                    <a:pt x="2073" y="1961"/>
                  </a:lnTo>
                  <a:lnTo>
                    <a:pt x="2045" y="1997"/>
                  </a:lnTo>
                  <a:lnTo>
                    <a:pt x="2016" y="2034"/>
                  </a:lnTo>
                  <a:lnTo>
                    <a:pt x="1989" y="2072"/>
                  </a:lnTo>
                  <a:lnTo>
                    <a:pt x="1962" y="2110"/>
                  </a:lnTo>
                  <a:lnTo>
                    <a:pt x="1937" y="2150"/>
                  </a:lnTo>
                  <a:lnTo>
                    <a:pt x="1913" y="2189"/>
                  </a:lnTo>
                  <a:lnTo>
                    <a:pt x="1891" y="2228"/>
                  </a:lnTo>
                  <a:lnTo>
                    <a:pt x="1869" y="2269"/>
                  </a:lnTo>
                  <a:lnTo>
                    <a:pt x="1848" y="2310"/>
                  </a:lnTo>
                  <a:lnTo>
                    <a:pt x="1829" y="2352"/>
                  </a:lnTo>
                  <a:lnTo>
                    <a:pt x="1810" y="2394"/>
                  </a:lnTo>
                  <a:lnTo>
                    <a:pt x="1792" y="2436"/>
                  </a:lnTo>
                  <a:lnTo>
                    <a:pt x="1777" y="2479"/>
                  </a:lnTo>
                  <a:lnTo>
                    <a:pt x="1762" y="2524"/>
                  </a:lnTo>
                  <a:lnTo>
                    <a:pt x="1748" y="2568"/>
                  </a:lnTo>
                  <a:lnTo>
                    <a:pt x="1735" y="2613"/>
                  </a:lnTo>
                  <a:lnTo>
                    <a:pt x="1723" y="2659"/>
                  </a:lnTo>
                  <a:lnTo>
                    <a:pt x="1712" y="2704"/>
                  </a:lnTo>
                  <a:lnTo>
                    <a:pt x="1703" y="2752"/>
                  </a:lnTo>
                  <a:lnTo>
                    <a:pt x="1694" y="2799"/>
                  </a:lnTo>
                  <a:lnTo>
                    <a:pt x="1687" y="2846"/>
                  </a:lnTo>
                  <a:lnTo>
                    <a:pt x="1681" y="2895"/>
                  </a:lnTo>
                  <a:lnTo>
                    <a:pt x="1676" y="2943"/>
                  </a:lnTo>
                  <a:lnTo>
                    <a:pt x="1672" y="2993"/>
                  </a:lnTo>
                  <a:lnTo>
                    <a:pt x="1670" y="3043"/>
                  </a:lnTo>
                  <a:lnTo>
                    <a:pt x="1668" y="3094"/>
                  </a:lnTo>
                  <a:lnTo>
                    <a:pt x="1668" y="3145"/>
                  </a:lnTo>
                  <a:lnTo>
                    <a:pt x="1668" y="3195"/>
                  </a:lnTo>
                  <a:lnTo>
                    <a:pt x="1670" y="3245"/>
                  </a:lnTo>
                  <a:lnTo>
                    <a:pt x="1672" y="3294"/>
                  </a:lnTo>
                  <a:lnTo>
                    <a:pt x="1676" y="3342"/>
                  </a:lnTo>
                  <a:lnTo>
                    <a:pt x="1681" y="3391"/>
                  </a:lnTo>
                  <a:lnTo>
                    <a:pt x="1687" y="3438"/>
                  </a:lnTo>
                  <a:lnTo>
                    <a:pt x="1694" y="3484"/>
                  </a:lnTo>
                  <a:lnTo>
                    <a:pt x="1703" y="3531"/>
                  </a:lnTo>
                  <a:lnTo>
                    <a:pt x="1712" y="3577"/>
                  </a:lnTo>
                  <a:lnTo>
                    <a:pt x="1723" y="3622"/>
                  </a:lnTo>
                  <a:lnTo>
                    <a:pt x="1735" y="3667"/>
                  </a:lnTo>
                  <a:lnTo>
                    <a:pt x="1748" y="3711"/>
                  </a:lnTo>
                  <a:lnTo>
                    <a:pt x="1762" y="3755"/>
                  </a:lnTo>
                  <a:lnTo>
                    <a:pt x="1777" y="3799"/>
                  </a:lnTo>
                  <a:lnTo>
                    <a:pt x="1792" y="3841"/>
                  </a:lnTo>
                  <a:lnTo>
                    <a:pt x="1810" y="3883"/>
                  </a:lnTo>
                  <a:lnTo>
                    <a:pt x="1829" y="3924"/>
                  </a:lnTo>
                  <a:lnTo>
                    <a:pt x="1848" y="3966"/>
                  </a:lnTo>
                  <a:lnTo>
                    <a:pt x="1869" y="4007"/>
                  </a:lnTo>
                  <a:lnTo>
                    <a:pt x="1891" y="4046"/>
                  </a:lnTo>
                  <a:lnTo>
                    <a:pt x="1913" y="4086"/>
                  </a:lnTo>
                  <a:lnTo>
                    <a:pt x="1937" y="4125"/>
                  </a:lnTo>
                  <a:lnTo>
                    <a:pt x="1962" y="4164"/>
                  </a:lnTo>
                  <a:lnTo>
                    <a:pt x="1989" y="4202"/>
                  </a:lnTo>
                  <a:lnTo>
                    <a:pt x="2016" y="4239"/>
                  </a:lnTo>
                  <a:lnTo>
                    <a:pt x="2045" y="4276"/>
                  </a:lnTo>
                  <a:lnTo>
                    <a:pt x="2073" y="4312"/>
                  </a:lnTo>
                  <a:lnTo>
                    <a:pt x="2104" y="4347"/>
                  </a:lnTo>
                  <a:lnTo>
                    <a:pt x="2136" y="4383"/>
                  </a:lnTo>
                  <a:lnTo>
                    <a:pt x="2168" y="4417"/>
                  </a:lnTo>
                  <a:lnTo>
                    <a:pt x="2203" y="4451"/>
                  </a:lnTo>
                  <a:lnTo>
                    <a:pt x="2238" y="4485"/>
                  </a:lnTo>
                  <a:lnTo>
                    <a:pt x="2274" y="4518"/>
                  </a:lnTo>
                  <a:lnTo>
                    <a:pt x="2310" y="4550"/>
                  </a:lnTo>
                  <a:lnTo>
                    <a:pt x="2346" y="4581"/>
                  </a:lnTo>
                  <a:lnTo>
                    <a:pt x="2383" y="4611"/>
                  </a:lnTo>
                  <a:lnTo>
                    <a:pt x="2420" y="4640"/>
                  </a:lnTo>
                  <a:lnTo>
                    <a:pt x="2459" y="4668"/>
                  </a:lnTo>
                  <a:lnTo>
                    <a:pt x="2496" y="4694"/>
                  </a:lnTo>
                  <a:lnTo>
                    <a:pt x="2535" y="4720"/>
                  </a:lnTo>
                  <a:lnTo>
                    <a:pt x="2573" y="4745"/>
                  </a:lnTo>
                  <a:lnTo>
                    <a:pt x="2613" y="4769"/>
                  </a:lnTo>
                  <a:lnTo>
                    <a:pt x="2653" y="4791"/>
                  </a:lnTo>
                  <a:lnTo>
                    <a:pt x="2693" y="4813"/>
                  </a:lnTo>
                  <a:lnTo>
                    <a:pt x="2733" y="4834"/>
                  </a:lnTo>
                  <a:lnTo>
                    <a:pt x="2775" y="4852"/>
                  </a:lnTo>
                  <a:lnTo>
                    <a:pt x="2815" y="4871"/>
                  </a:lnTo>
                  <a:lnTo>
                    <a:pt x="2857" y="4888"/>
                  </a:lnTo>
                  <a:lnTo>
                    <a:pt x="2900" y="4905"/>
                  </a:lnTo>
                  <a:lnTo>
                    <a:pt x="2942" y="4919"/>
                  </a:lnTo>
                  <a:lnTo>
                    <a:pt x="2984" y="4934"/>
                  </a:lnTo>
                  <a:lnTo>
                    <a:pt x="3028" y="4947"/>
                  </a:lnTo>
                  <a:lnTo>
                    <a:pt x="3072" y="4958"/>
                  </a:lnTo>
                  <a:lnTo>
                    <a:pt x="3117" y="4970"/>
                  </a:lnTo>
                  <a:lnTo>
                    <a:pt x="3161" y="4980"/>
                  </a:lnTo>
                  <a:lnTo>
                    <a:pt x="3205" y="4988"/>
                  </a:lnTo>
                  <a:lnTo>
                    <a:pt x="3251" y="4996"/>
                  </a:lnTo>
                  <a:lnTo>
                    <a:pt x="3297" y="5003"/>
                  </a:lnTo>
                  <a:lnTo>
                    <a:pt x="3343" y="5009"/>
                  </a:lnTo>
                  <a:lnTo>
                    <a:pt x="3389" y="5014"/>
                  </a:lnTo>
                  <a:lnTo>
                    <a:pt x="3437" y="5017"/>
                  </a:lnTo>
                  <a:lnTo>
                    <a:pt x="3484" y="5020"/>
                  </a:lnTo>
                  <a:lnTo>
                    <a:pt x="3532" y="5021"/>
                  </a:lnTo>
                  <a:lnTo>
                    <a:pt x="3580" y="5022"/>
                  </a:lnTo>
                  <a:lnTo>
                    <a:pt x="3645" y="5021"/>
                  </a:lnTo>
                  <a:lnTo>
                    <a:pt x="3710" y="5018"/>
                  </a:lnTo>
                  <a:lnTo>
                    <a:pt x="3771" y="5014"/>
                  </a:lnTo>
                  <a:lnTo>
                    <a:pt x="3832" y="5007"/>
                  </a:lnTo>
                  <a:lnTo>
                    <a:pt x="3862" y="5003"/>
                  </a:lnTo>
                  <a:lnTo>
                    <a:pt x="3891" y="4999"/>
                  </a:lnTo>
                  <a:lnTo>
                    <a:pt x="3920" y="4993"/>
                  </a:lnTo>
                  <a:lnTo>
                    <a:pt x="3949" y="4988"/>
                  </a:lnTo>
                  <a:lnTo>
                    <a:pt x="3977" y="4983"/>
                  </a:lnTo>
                  <a:lnTo>
                    <a:pt x="4005" y="4977"/>
                  </a:lnTo>
                  <a:lnTo>
                    <a:pt x="4032" y="4970"/>
                  </a:lnTo>
                  <a:lnTo>
                    <a:pt x="4060" y="4962"/>
                  </a:lnTo>
                  <a:lnTo>
                    <a:pt x="4085" y="4955"/>
                  </a:lnTo>
                  <a:lnTo>
                    <a:pt x="4113" y="4948"/>
                  </a:lnTo>
                  <a:lnTo>
                    <a:pt x="4140" y="4940"/>
                  </a:lnTo>
                  <a:lnTo>
                    <a:pt x="4168" y="4931"/>
                  </a:lnTo>
                  <a:lnTo>
                    <a:pt x="4224" y="4911"/>
                  </a:lnTo>
                  <a:lnTo>
                    <a:pt x="4282" y="4888"/>
                  </a:lnTo>
                  <a:lnTo>
                    <a:pt x="4340" y="4864"/>
                  </a:lnTo>
                  <a:lnTo>
                    <a:pt x="4399" y="4837"/>
                  </a:lnTo>
                  <a:lnTo>
                    <a:pt x="4459" y="4807"/>
                  </a:lnTo>
                  <a:lnTo>
                    <a:pt x="4521" y="4775"/>
                  </a:lnTo>
                  <a:close/>
                  <a:moveTo>
                    <a:pt x="4478" y="9829"/>
                  </a:moveTo>
                  <a:lnTo>
                    <a:pt x="4535" y="9796"/>
                  </a:lnTo>
                  <a:lnTo>
                    <a:pt x="4590" y="9761"/>
                  </a:lnTo>
                  <a:lnTo>
                    <a:pt x="4616" y="9743"/>
                  </a:lnTo>
                  <a:lnTo>
                    <a:pt x="4643" y="9725"/>
                  </a:lnTo>
                  <a:lnTo>
                    <a:pt x="4669" y="9706"/>
                  </a:lnTo>
                  <a:lnTo>
                    <a:pt x="4694" y="9687"/>
                  </a:lnTo>
                  <a:lnTo>
                    <a:pt x="4719" y="9669"/>
                  </a:lnTo>
                  <a:lnTo>
                    <a:pt x="4743" y="9649"/>
                  </a:lnTo>
                  <a:lnTo>
                    <a:pt x="4768" y="9629"/>
                  </a:lnTo>
                  <a:lnTo>
                    <a:pt x="4792" y="9609"/>
                  </a:lnTo>
                  <a:lnTo>
                    <a:pt x="4815" y="9588"/>
                  </a:lnTo>
                  <a:lnTo>
                    <a:pt x="4837" y="9568"/>
                  </a:lnTo>
                  <a:lnTo>
                    <a:pt x="4860" y="9546"/>
                  </a:lnTo>
                  <a:lnTo>
                    <a:pt x="4882" y="9526"/>
                  </a:lnTo>
                  <a:lnTo>
                    <a:pt x="4904" y="9503"/>
                  </a:lnTo>
                  <a:lnTo>
                    <a:pt x="4924" y="9481"/>
                  </a:lnTo>
                  <a:lnTo>
                    <a:pt x="4945" y="9459"/>
                  </a:lnTo>
                  <a:lnTo>
                    <a:pt x="4965" y="9436"/>
                  </a:lnTo>
                  <a:lnTo>
                    <a:pt x="4985" y="9413"/>
                  </a:lnTo>
                  <a:lnTo>
                    <a:pt x="5005" y="9390"/>
                  </a:lnTo>
                  <a:lnTo>
                    <a:pt x="5023" y="9366"/>
                  </a:lnTo>
                  <a:lnTo>
                    <a:pt x="5042" y="9342"/>
                  </a:lnTo>
                  <a:lnTo>
                    <a:pt x="5059" y="9317"/>
                  </a:lnTo>
                  <a:lnTo>
                    <a:pt x="5077" y="9293"/>
                  </a:lnTo>
                  <a:lnTo>
                    <a:pt x="5095" y="9268"/>
                  </a:lnTo>
                  <a:lnTo>
                    <a:pt x="5111" y="9242"/>
                  </a:lnTo>
                  <a:lnTo>
                    <a:pt x="5128" y="9216"/>
                  </a:lnTo>
                  <a:lnTo>
                    <a:pt x="5144" y="9191"/>
                  </a:lnTo>
                  <a:lnTo>
                    <a:pt x="5160" y="9164"/>
                  </a:lnTo>
                  <a:lnTo>
                    <a:pt x="5174" y="9137"/>
                  </a:lnTo>
                  <a:lnTo>
                    <a:pt x="5203" y="9083"/>
                  </a:lnTo>
                  <a:lnTo>
                    <a:pt x="5230" y="9029"/>
                  </a:lnTo>
                  <a:lnTo>
                    <a:pt x="5255" y="8973"/>
                  </a:lnTo>
                  <a:lnTo>
                    <a:pt x="5278" y="8917"/>
                  </a:lnTo>
                  <a:lnTo>
                    <a:pt x="5299" y="8861"/>
                  </a:lnTo>
                  <a:lnTo>
                    <a:pt x="5319" y="8804"/>
                  </a:lnTo>
                  <a:lnTo>
                    <a:pt x="5336" y="8746"/>
                  </a:lnTo>
                  <a:lnTo>
                    <a:pt x="5353" y="8688"/>
                  </a:lnTo>
                  <a:lnTo>
                    <a:pt x="5366" y="8629"/>
                  </a:lnTo>
                  <a:lnTo>
                    <a:pt x="5379" y="8569"/>
                  </a:lnTo>
                  <a:lnTo>
                    <a:pt x="5389" y="8509"/>
                  </a:lnTo>
                  <a:lnTo>
                    <a:pt x="5397" y="8448"/>
                  </a:lnTo>
                  <a:lnTo>
                    <a:pt x="5403" y="8387"/>
                  </a:lnTo>
                  <a:lnTo>
                    <a:pt x="5409" y="8325"/>
                  </a:lnTo>
                  <a:lnTo>
                    <a:pt x="5411" y="8262"/>
                  </a:lnTo>
                  <a:lnTo>
                    <a:pt x="5412" y="8199"/>
                  </a:lnTo>
                  <a:lnTo>
                    <a:pt x="5411" y="8139"/>
                  </a:lnTo>
                  <a:lnTo>
                    <a:pt x="5409" y="8080"/>
                  </a:lnTo>
                  <a:lnTo>
                    <a:pt x="5403" y="8021"/>
                  </a:lnTo>
                  <a:lnTo>
                    <a:pt x="5397" y="7962"/>
                  </a:lnTo>
                  <a:lnTo>
                    <a:pt x="5389" y="7903"/>
                  </a:lnTo>
                  <a:lnTo>
                    <a:pt x="5379" y="7845"/>
                  </a:lnTo>
                  <a:lnTo>
                    <a:pt x="5366" y="7788"/>
                  </a:lnTo>
                  <a:lnTo>
                    <a:pt x="5353" y="7730"/>
                  </a:lnTo>
                  <a:lnTo>
                    <a:pt x="5336" y="7672"/>
                  </a:lnTo>
                  <a:lnTo>
                    <a:pt x="5319" y="7615"/>
                  </a:lnTo>
                  <a:lnTo>
                    <a:pt x="5299" y="7558"/>
                  </a:lnTo>
                  <a:lnTo>
                    <a:pt x="5278" y="7501"/>
                  </a:lnTo>
                  <a:lnTo>
                    <a:pt x="5255" y="7445"/>
                  </a:lnTo>
                  <a:lnTo>
                    <a:pt x="5230" y="7389"/>
                  </a:lnTo>
                  <a:lnTo>
                    <a:pt x="5203" y="7333"/>
                  </a:lnTo>
                  <a:lnTo>
                    <a:pt x="5174" y="7278"/>
                  </a:lnTo>
                  <a:lnTo>
                    <a:pt x="5144" y="7223"/>
                  </a:lnTo>
                  <a:lnTo>
                    <a:pt x="5112" y="7169"/>
                  </a:lnTo>
                  <a:lnTo>
                    <a:pt x="5078" y="7117"/>
                  </a:lnTo>
                  <a:lnTo>
                    <a:pt x="5043" y="7066"/>
                  </a:lnTo>
                  <a:lnTo>
                    <a:pt x="5024" y="7043"/>
                  </a:lnTo>
                  <a:lnTo>
                    <a:pt x="5006" y="7018"/>
                  </a:lnTo>
                  <a:lnTo>
                    <a:pt x="4987" y="6994"/>
                  </a:lnTo>
                  <a:lnTo>
                    <a:pt x="4968" y="6970"/>
                  </a:lnTo>
                  <a:lnTo>
                    <a:pt x="4928" y="6924"/>
                  </a:lnTo>
                  <a:lnTo>
                    <a:pt x="4886" y="6880"/>
                  </a:lnTo>
                  <a:lnTo>
                    <a:pt x="4844" y="6836"/>
                  </a:lnTo>
                  <a:lnTo>
                    <a:pt x="4798" y="6795"/>
                  </a:lnTo>
                  <a:lnTo>
                    <a:pt x="4752" y="6755"/>
                  </a:lnTo>
                  <a:lnTo>
                    <a:pt x="4704" y="6716"/>
                  </a:lnTo>
                  <a:lnTo>
                    <a:pt x="4679" y="6697"/>
                  </a:lnTo>
                  <a:lnTo>
                    <a:pt x="4654" y="6679"/>
                  </a:lnTo>
                  <a:lnTo>
                    <a:pt x="4629" y="6661"/>
                  </a:lnTo>
                  <a:lnTo>
                    <a:pt x="4603" y="6643"/>
                  </a:lnTo>
                  <a:lnTo>
                    <a:pt x="4549" y="6609"/>
                  </a:lnTo>
                  <a:lnTo>
                    <a:pt x="4494" y="6576"/>
                  </a:lnTo>
                  <a:lnTo>
                    <a:pt x="4440" y="6546"/>
                  </a:lnTo>
                  <a:lnTo>
                    <a:pt x="4383" y="6517"/>
                  </a:lnTo>
                  <a:lnTo>
                    <a:pt x="4326" y="6490"/>
                  </a:lnTo>
                  <a:lnTo>
                    <a:pt x="4269" y="6465"/>
                  </a:lnTo>
                  <a:lnTo>
                    <a:pt x="4211" y="6443"/>
                  </a:lnTo>
                  <a:lnTo>
                    <a:pt x="4153" y="6422"/>
                  </a:lnTo>
                  <a:lnTo>
                    <a:pt x="4094" y="6403"/>
                  </a:lnTo>
                  <a:lnTo>
                    <a:pt x="4034" y="6386"/>
                  </a:lnTo>
                  <a:lnTo>
                    <a:pt x="3974" y="6371"/>
                  </a:lnTo>
                  <a:lnTo>
                    <a:pt x="3912" y="6358"/>
                  </a:lnTo>
                  <a:lnTo>
                    <a:pt x="3850" y="6348"/>
                  </a:lnTo>
                  <a:lnTo>
                    <a:pt x="3788" y="6339"/>
                  </a:lnTo>
                  <a:lnTo>
                    <a:pt x="3725" y="6331"/>
                  </a:lnTo>
                  <a:lnTo>
                    <a:pt x="3661" y="6326"/>
                  </a:lnTo>
                  <a:lnTo>
                    <a:pt x="3597" y="6323"/>
                  </a:lnTo>
                  <a:lnTo>
                    <a:pt x="3531" y="6322"/>
                  </a:lnTo>
                  <a:lnTo>
                    <a:pt x="3485" y="6323"/>
                  </a:lnTo>
                  <a:lnTo>
                    <a:pt x="3440" y="6324"/>
                  </a:lnTo>
                  <a:lnTo>
                    <a:pt x="3394" y="6327"/>
                  </a:lnTo>
                  <a:lnTo>
                    <a:pt x="3350" y="6330"/>
                  </a:lnTo>
                  <a:lnTo>
                    <a:pt x="3305" y="6335"/>
                  </a:lnTo>
                  <a:lnTo>
                    <a:pt x="3261" y="6342"/>
                  </a:lnTo>
                  <a:lnTo>
                    <a:pt x="3217" y="6348"/>
                  </a:lnTo>
                  <a:lnTo>
                    <a:pt x="3173" y="6356"/>
                  </a:lnTo>
                  <a:lnTo>
                    <a:pt x="3130" y="6364"/>
                  </a:lnTo>
                  <a:lnTo>
                    <a:pt x="3088" y="6375"/>
                  </a:lnTo>
                  <a:lnTo>
                    <a:pt x="3045" y="6386"/>
                  </a:lnTo>
                  <a:lnTo>
                    <a:pt x="3003" y="6397"/>
                  </a:lnTo>
                  <a:lnTo>
                    <a:pt x="2961" y="6411"/>
                  </a:lnTo>
                  <a:lnTo>
                    <a:pt x="2919" y="6424"/>
                  </a:lnTo>
                  <a:lnTo>
                    <a:pt x="2879" y="6440"/>
                  </a:lnTo>
                  <a:lnTo>
                    <a:pt x="2838" y="6456"/>
                  </a:lnTo>
                  <a:lnTo>
                    <a:pt x="2797" y="6473"/>
                  </a:lnTo>
                  <a:lnTo>
                    <a:pt x="2757" y="6491"/>
                  </a:lnTo>
                  <a:lnTo>
                    <a:pt x="2718" y="6511"/>
                  </a:lnTo>
                  <a:lnTo>
                    <a:pt x="2679" y="6531"/>
                  </a:lnTo>
                  <a:lnTo>
                    <a:pt x="2639" y="6552"/>
                  </a:lnTo>
                  <a:lnTo>
                    <a:pt x="2600" y="6575"/>
                  </a:lnTo>
                  <a:lnTo>
                    <a:pt x="2562" y="6598"/>
                  </a:lnTo>
                  <a:lnTo>
                    <a:pt x="2524" y="6622"/>
                  </a:lnTo>
                  <a:lnTo>
                    <a:pt x="2487" y="6648"/>
                  </a:lnTo>
                  <a:lnTo>
                    <a:pt x="2448" y="6675"/>
                  </a:lnTo>
                  <a:lnTo>
                    <a:pt x="2411" y="6702"/>
                  </a:lnTo>
                  <a:lnTo>
                    <a:pt x="2375" y="6731"/>
                  </a:lnTo>
                  <a:lnTo>
                    <a:pt x="2339" y="6760"/>
                  </a:lnTo>
                  <a:lnTo>
                    <a:pt x="2303" y="6791"/>
                  </a:lnTo>
                  <a:lnTo>
                    <a:pt x="2267" y="6823"/>
                  </a:lnTo>
                  <a:lnTo>
                    <a:pt x="2231" y="6856"/>
                  </a:lnTo>
                  <a:lnTo>
                    <a:pt x="2196" y="6890"/>
                  </a:lnTo>
                  <a:lnTo>
                    <a:pt x="2163" y="6924"/>
                  </a:lnTo>
                  <a:lnTo>
                    <a:pt x="2130" y="6959"/>
                  </a:lnTo>
                  <a:lnTo>
                    <a:pt x="2099" y="6994"/>
                  </a:lnTo>
                  <a:lnTo>
                    <a:pt x="2068" y="7030"/>
                  </a:lnTo>
                  <a:lnTo>
                    <a:pt x="2039" y="7067"/>
                  </a:lnTo>
                  <a:lnTo>
                    <a:pt x="2011" y="7104"/>
                  </a:lnTo>
                  <a:lnTo>
                    <a:pt x="1985" y="7141"/>
                  </a:lnTo>
                  <a:lnTo>
                    <a:pt x="1959" y="7180"/>
                  </a:lnTo>
                  <a:lnTo>
                    <a:pt x="1934" y="7219"/>
                  </a:lnTo>
                  <a:lnTo>
                    <a:pt x="1910" y="7257"/>
                  </a:lnTo>
                  <a:lnTo>
                    <a:pt x="1888" y="7297"/>
                  </a:lnTo>
                  <a:lnTo>
                    <a:pt x="1866" y="7337"/>
                  </a:lnTo>
                  <a:lnTo>
                    <a:pt x="1845" y="7378"/>
                  </a:lnTo>
                  <a:lnTo>
                    <a:pt x="1827" y="7419"/>
                  </a:lnTo>
                  <a:lnTo>
                    <a:pt x="1808" y="7461"/>
                  </a:lnTo>
                  <a:lnTo>
                    <a:pt x="1791" y="7503"/>
                  </a:lnTo>
                  <a:lnTo>
                    <a:pt x="1775" y="7546"/>
                  </a:lnTo>
                  <a:lnTo>
                    <a:pt x="1760" y="7589"/>
                  </a:lnTo>
                  <a:lnTo>
                    <a:pt x="1746" y="7633"/>
                  </a:lnTo>
                  <a:lnTo>
                    <a:pt x="1734" y="7677"/>
                  </a:lnTo>
                  <a:lnTo>
                    <a:pt x="1722" y="7722"/>
                  </a:lnTo>
                  <a:lnTo>
                    <a:pt x="1712" y="7767"/>
                  </a:lnTo>
                  <a:lnTo>
                    <a:pt x="1703" y="7814"/>
                  </a:lnTo>
                  <a:lnTo>
                    <a:pt x="1694" y="7860"/>
                  </a:lnTo>
                  <a:lnTo>
                    <a:pt x="1687" y="7906"/>
                  </a:lnTo>
                  <a:lnTo>
                    <a:pt x="1681" y="7954"/>
                  </a:lnTo>
                  <a:lnTo>
                    <a:pt x="1676" y="8002"/>
                  </a:lnTo>
                  <a:lnTo>
                    <a:pt x="1672" y="8051"/>
                  </a:lnTo>
                  <a:lnTo>
                    <a:pt x="1670" y="8100"/>
                  </a:lnTo>
                  <a:lnTo>
                    <a:pt x="1668" y="8150"/>
                  </a:lnTo>
                  <a:lnTo>
                    <a:pt x="1668" y="8199"/>
                  </a:lnTo>
                  <a:lnTo>
                    <a:pt x="1668" y="8250"/>
                  </a:lnTo>
                  <a:lnTo>
                    <a:pt x="1670" y="8299"/>
                  </a:lnTo>
                  <a:lnTo>
                    <a:pt x="1672" y="8347"/>
                  </a:lnTo>
                  <a:lnTo>
                    <a:pt x="1676" y="8396"/>
                  </a:lnTo>
                  <a:lnTo>
                    <a:pt x="1681" y="8444"/>
                  </a:lnTo>
                  <a:lnTo>
                    <a:pt x="1687" y="8492"/>
                  </a:lnTo>
                  <a:lnTo>
                    <a:pt x="1694" y="8538"/>
                  </a:lnTo>
                  <a:lnTo>
                    <a:pt x="1703" y="8585"/>
                  </a:lnTo>
                  <a:lnTo>
                    <a:pt x="1712" y="8631"/>
                  </a:lnTo>
                  <a:lnTo>
                    <a:pt x="1722" y="8676"/>
                  </a:lnTo>
                  <a:lnTo>
                    <a:pt x="1734" y="8721"/>
                  </a:lnTo>
                  <a:lnTo>
                    <a:pt x="1746" y="8765"/>
                  </a:lnTo>
                  <a:lnTo>
                    <a:pt x="1760" y="8809"/>
                  </a:lnTo>
                  <a:lnTo>
                    <a:pt x="1775" y="8853"/>
                  </a:lnTo>
                  <a:lnTo>
                    <a:pt x="1791" y="8895"/>
                  </a:lnTo>
                  <a:lnTo>
                    <a:pt x="1808" y="8937"/>
                  </a:lnTo>
                  <a:lnTo>
                    <a:pt x="1827" y="8978"/>
                  </a:lnTo>
                  <a:lnTo>
                    <a:pt x="1845" y="9019"/>
                  </a:lnTo>
                  <a:lnTo>
                    <a:pt x="1866" y="9061"/>
                  </a:lnTo>
                  <a:lnTo>
                    <a:pt x="1888" y="9101"/>
                  </a:lnTo>
                  <a:lnTo>
                    <a:pt x="1910" y="9140"/>
                  </a:lnTo>
                  <a:lnTo>
                    <a:pt x="1934" y="9179"/>
                  </a:lnTo>
                  <a:lnTo>
                    <a:pt x="1959" y="9217"/>
                  </a:lnTo>
                  <a:lnTo>
                    <a:pt x="1985" y="9256"/>
                  </a:lnTo>
                  <a:lnTo>
                    <a:pt x="2011" y="9293"/>
                  </a:lnTo>
                  <a:lnTo>
                    <a:pt x="2039" y="9330"/>
                  </a:lnTo>
                  <a:lnTo>
                    <a:pt x="2068" y="9366"/>
                  </a:lnTo>
                  <a:lnTo>
                    <a:pt x="2099" y="9402"/>
                  </a:lnTo>
                  <a:lnTo>
                    <a:pt x="2130" y="9437"/>
                  </a:lnTo>
                  <a:lnTo>
                    <a:pt x="2163" y="9471"/>
                  </a:lnTo>
                  <a:lnTo>
                    <a:pt x="2196" y="9506"/>
                  </a:lnTo>
                  <a:lnTo>
                    <a:pt x="2231" y="9539"/>
                  </a:lnTo>
                  <a:lnTo>
                    <a:pt x="2267" y="9572"/>
                  </a:lnTo>
                  <a:lnTo>
                    <a:pt x="2303" y="9604"/>
                  </a:lnTo>
                  <a:lnTo>
                    <a:pt x="2339" y="9635"/>
                  </a:lnTo>
                  <a:lnTo>
                    <a:pt x="2375" y="9665"/>
                  </a:lnTo>
                  <a:lnTo>
                    <a:pt x="2412" y="9695"/>
                  </a:lnTo>
                  <a:lnTo>
                    <a:pt x="2449" y="9722"/>
                  </a:lnTo>
                  <a:lnTo>
                    <a:pt x="2487" y="9749"/>
                  </a:lnTo>
                  <a:lnTo>
                    <a:pt x="2525" y="9774"/>
                  </a:lnTo>
                  <a:lnTo>
                    <a:pt x="2563" y="9799"/>
                  </a:lnTo>
                  <a:lnTo>
                    <a:pt x="2602" y="9822"/>
                  </a:lnTo>
                  <a:lnTo>
                    <a:pt x="2642" y="9845"/>
                  </a:lnTo>
                  <a:lnTo>
                    <a:pt x="2681" y="9867"/>
                  </a:lnTo>
                  <a:lnTo>
                    <a:pt x="2721" y="9887"/>
                  </a:lnTo>
                  <a:lnTo>
                    <a:pt x="2761" y="9907"/>
                  </a:lnTo>
                  <a:lnTo>
                    <a:pt x="2802" y="9924"/>
                  </a:lnTo>
                  <a:lnTo>
                    <a:pt x="2843" y="9942"/>
                  </a:lnTo>
                  <a:lnTo>
                    <a:pt x="2884" y="9959"/>
                  </a:lnTo>
                  <a:lnTo>
                    <a:pt x="2926" y="9974"/>
                  </a:lnTo>
                  <a:lnTo>
                    <a:pt x="2968" y="9987"/>
                  </a:lnTo>
                  <a:lnTo>
                    <a:pt x="3010" y="10001"/>
                  </a:lnTo>
                  <a:lnTo>
                    <a:pt x="3053" y="10013"/>
                  </a:lnTo>
                  <a:lnTo>
                    <a:pt x="3096" y="10023"/>
                  </a:lnTo>
                  <a:lnTo>
                    <a:pt x="3139" y="10034"/>
                  </a:lnTo>
                  <a:lnTo>
                    <a:pt x="3184" y="10042"/>
                  </a:lnTo>
                  <a:lnTo>
                    <a:pt x="3227" y="10050"/>
                  </a:lnTo>
                  <a:lnTo>
                    <a:pt x="3273" y="10057"/>
                  </a:lnTo>
                  <a:lnTo>
                    <a:pt x="3317" y="10063"/>
                  </a:lnTo>
                  <a:lnTo>
                    <a:pt x="3362" y="10068"/>
                  </a:lnTo>
                  <a:lnTo>
                    <a:pt x="3408" y="10071"/>
                  </a:lnTo>
                  <a:lnTo>
                    <a:pt x="3454" y="10074"/>
                  </a:lnTo>
                  <a:lnTo>
                    <a:pt x="3501" y="10075"/>
                  </a:lnTo>
                  <a:lnTo>
                    <a:pt x="3547" y="10076"/>
                  </a:lnTo>
                  <a:lnTo>
                    <a:pt x="3616" y="10075"/>
                  </a:lnTo>
                  <a:lnTo>
                    <a:pt x="3683" y="10073"/>
                  </a:lnTo>
                  <a:lnTo>
                    <a:pt x="3747" y="10069"/>
                  </a:lnTo>
                  <a:lnTo>
                    <a:pt x="3810" y="10064"/>
                  </a:lnTo>
                  <a:lnTo>
                    <a:pt x="3870" y="10056"/>
                  </a:lnTo>
                  <a:lnTo>
                    <a:pt x="3928" y="10048"/>
                  </a:lnTo>
                  <a:lnTo>
                    <a:pt x="3985" y="10038"/>
                  </a:lnTo>
                  <a:lnTo>
                    <a:pt x="4039" y="10027"/>
                  </a:lnTo>
                  <a:lnTo>
                    <a:pt x="4066" y="10020"/>
                  </a:lnTo>
                  <a:lnTo>
                    <a:pt x="4093" y="10012"/>
                  </a:lnTo>
                  <a:lnTo>
                    <a:pt x="4120" y="10005"/>
                  </a:lnTo>
                  <a:lnTo>
                    <a:pt x="4146" y="9996"/>
                  </a:lnTo>
                  <a:lnTo>
                    <a:pt x="4173" y="9986"/>
                  </a:lnTo>
                  <a:lnTo>
                    <a:pt x="4200" y="9976"/>
                  </a:lnTo>
                  <a:lnTo>
                    <a:pt x="4228" y="9965"/>
                  </a:lnTo>
                  <a:lnTo>
                    <a:pt x="4255" y="9952"/>
                  </a:lnTo>
                  <a:lnTo>
                    <a:pt x="4283" y="9940"/>
                  </a:lnTo>
                  <a:lnTo>
                    <a:pt x="4310" y="9927"/>
                  </a:lnTo>
                  <a:lnTo>
                    <a:pt x="4337" y="9912"/>
                  </a:lnTo>
                  <a:lnTo>
                    <a:pt x="4365" y="9897"/>
                  </a:lnTo>
                  <a:lnTo>
                    <a:pt x="4393" y="9881"/>
                  </a:lnTo>
                  <a:lnTo>
                    <a:pt x="4421" y="9865"/>
                  </a:lnTo>
                  <a:lnTo>
                    <a:pt x="4450" y="9847"/>
                  </a:lnTo>
                  <a:lnTo>
                    <a:pt x="4478" y="9829"/>
                  </a:lnTo>
                  <a:close/>
                  <a:moveTo>
                    <a:pt x="4458" y="14849"/>
                  </a:moveTo>
                  <a:lnTo>
                    <a:pt x="4487" y="14833"/>
                  </a:lnTo>
                  <a:lnTo>
                    <a:pt x="4515" y="14816"/>
                  </a:lnTo>
                  <a:lnTo>
                    <a:pt x="4543" y="14799"/>
                  </a:lnTo>
                  <a:lnTo>
                    <a:pt x="4570" y="14781"/>
                  </a:lnTo>
                  <a:lnTo>
                    <a:pt x="4597" y="14764"/>
                  </a:lnTo>
                  <a:lnTo>
                    <a:pt x="4624" y="14745"/>
                  </a:lnTo>
                  <a:lnTo>
                    <a:pt x="4649" y="14727"/>
                  </a:lnTo>
                  <a:lnTo>
                    <a:pt x="4675" y="14707"/>
                  </a:lnTo>
                  <a:lnTo>
                    <a:pt x="4701" y="14688"/>
                  </a:lnTo>
                  <a:lnTo>
                    <a:pt x="4726" y="14668"/>
                  </a:lnTo>
                  <a:lnTo>
                    <a:pt x="4750" y="14648"/>
                  </a:lnTo>
                  <a:lnTo>
                    <a:pt x="4774" y="14628"/>
                  </a:lnTo>
                  <a:lnTo>
                    <a:pt x="4797" y="14606"/>
                  </a:lnTo>
                  <a:lnTo>
                    <a:pt x="4821" y="14586"/>
                  </a:lnTo>
                  <a:lnTo>
                    <a:pt x="4844" y="14564"/>
                  </a:lnTo>
                  <a:lnTo>
                    <a:pt x="4866" y="14541"/>
                  </a:lnTo>
                  <a:lnTo>
                    <a:pt x="4888" y="14520"/>
                  </a:lnTo>
                  <a:lnTo>
                    <a:pt x="4909" y="14497"/>
                  </a:lnTo>
                  <a:lnTo>
                    <a:pt x="4930" y="14473"/>
                  </a:lnTo>
                  <a:lnTo>
                    <a:pt x="4951" y="14451"/>
                  </a:lnTo>
                  <a:lnTo>
                    <a:pt x="4971" y="14427"/>
                  </a:lnTo>
                  <a:lnTo>
                    <a:pt x="4991" y="14402"/>
                  </a:lnTo>
                  <a:lnTo>
                    <a:pt x="5010" y="14378"/>
                  </a:lnTo>
                  <a:lnTo>
                    <a:pt x="5030" y="14353"/>
                  </a:lnTo>
                  <a:lnTo>
                    <a:pt x="5047" y="14328"/>
                  </a:lnTo>
                  <a:lnTo>
                    <a:pt x="5066" y="14302"/>
                  </a:lnTo>
                  <a:lnTo>
                    <a:pt x="5083" y="14276"/>
                  </a:lnTo>
                  <a:lnTo>
                    <a:pt x="5100" y="14251"/>
                  </a:lnTo>
                  <a:lnTo>
                    <a:pt x="5117" y="14224"/>
                  </a:lnTo>
                  <a:lnTo>
                    <a:pt x="5133" y="14197"/>
                  </a:lnTo>
                  <a:lnTo>
                    <a:pt x="5149" y="14170"/>
                  </a:lnTo>
                  <a:lnTo>
                    <a:pt x="5165" y="14142"/>
                  </a:lnTo>
                  <a:lnTo>
                    <a:pt x="5195" y="14087"/>
                  </a:lnTo>
                  <a:lnTo>
                    <a:pt x="5223" y="14030"/>
                  </a:lnTo>
                  <a:lnTo>
                    <a:pt x="5248" y="13974"/>
                  </a:lnTo>
                  <a:lnTo>
                    <a:pt x="5272" y="13918"/>
                  </a:lnTo>
                  <a:lnTo>
                    <a:pt x="5295" y="13861"/>
                  </a:lnTo>
                  <a:lnTo>
                    <a:pt x="5316" y="13804"/>
                  </a:lnTo>
                  <a:lnTo>
                    <a:pt x="5333" y="13748"/>
                  </a:lnTo>
                  <a:lnTo>
                    <a:pt x="5350" y="13690"/>
                  </a:lnTo>
                  <a:lnTo>
                    <a:pt x="5364" y="13632"/>
                  </a:lnTo>
                  <a:lnTo>
                    <a:pt x="5377" y="13574"/>
                  </a:lnTo>
                  <a:lnTo>
                    <a:pt x="5388" y="13516"/>
                  </a:lnTo>
                  <a:lnTo>
                    <a:pt x="5396" y="13457"/>
                  </a:lnTo>
                  <a:lnTo>
                    <a:pt x="5403" y="13398"/>
                  </a:lnTo>
                  <a:lnTo>
                    <a:pt x="5408" y="13339"/>
                  </a:lnTo>
                  <a:lnTo>
                    <a:pt x="5411" y="13280"/>
                  </a:lnTo>
                  <a:lnTo>
                    <a:pt x="5412" y="13220"/>
                  </a:lnTo>
                  <a:lnTo>
                    <a:pt x="5411" y="13152"/>
                  </a:lnTo>
                  <a:lnTo>
                    <a:pt x="5409" y="13085"/>
                  </a:lnTo>
                  <a:lnTo>
                    <a:pt x="5403" y="13019"/>
                  </a:lnTo>
                  <a:lnTo>
                    <a:pt x="5397" y="12954"/>
                  </a:lnTo>
                  <a:lnTo>
                    <a:pt x="5389" y="12890"/>
                  </a:lnTo>
                  <a:lnTo>
                    <a:pt x="5379" y="12827"/>
                  </a:lnTo>
                  <a:lnTo>
                    <a:pt x="5366" y="12765"/>
                  </a:lnTo>
                  <a:lnTo>
                    <a:pt x="5353" y="12704"/>
                  </a:lnTo>
                  <a:lnTo>
                    <a:pt x="5336" y="12645"/>
                  </a:lnTo>
                  <a:lnTo>
                    <a:pt x="5319" y="12586"/>
                  </a:lnTo>
                  <a:lnTo>
                    <a:pt x="5299" y="12528"/>
                  </a:lnTo>
                  <a:lnTo>
                    <a:pt x="5278" y="12473"/>
                  </a:lnTo>
                  <a:lnTo>
                    <a:pt x="5255" y="12417"/>
                  </a:lnTo>
                  <a:lnTo>
                    <a:pt x="5230" y="12362"/>
                  </a:lnTo>
                  <a:lnTo>
                    <a:pt x="5203" y="12310"/>
                  </a:lnTo>
                  <a:lnTo>
                    <a:pt x="5174" y="12257"/>
                  </a:lnTo>
                  <a:lnTo>
                    <a:pt x="5143" y="12207"/>
                  </a:lnTo>
                  <a:lnTo>
                    <a:pt x="5111" y="12157"/>
                  </a:lnTo>
                  <a:lnTo>
                    <a:pt x="5076" y="12108"/>
                  </a:lnTo>
                  <a:lnTo>
                    <a:pt x="5040" y="12060"/>
                  </a:lnTo>
                  <a:lnTo>
                    <a:pt x="5002" y="12014"/>
                  </a:lnTo>
                  <a:lnTo>
                    <a:pt x="4961" y="11968"/>
                  </a:lnTo>
                  <a:lnTo>
                    <a:pt x="4920" y="11924"/>
                  </a:lnTo>
                  <a:lnTo>
                    <a:pt x="4876" y="11881"/>
                  </a:lnTo>
                  <a:lnTo>
                    <a:pt x="4830" y="11839"/>
                  </a:lnTo>
                  <a:lnTo>
                    <a:pt x="4783" y="11797"/>
                  </a:lnTo>
                  <a:lnTo>
                    <a:pt x="4733" y="11757"/>
                  </a:lnTo>
                  <a:lnTo>
                    <a:pt x="4682" y="11719"/>
                  </a:lnTo>
                  <a:lnTo>
                    <a:pt x="4629" y="11681"/>
                  </a:lnTo>
                  <a:lnTo>
                    <a:pt x="4574" y="11644"/>
                  </a:lnTo>
                  <a:lnTo>
                    <a:pt x="4517" y="11609"/>
                  </a:lnTo>
                  <a:lnTo>
                    <a:pt x="4458" y="11574"/>
                  </a:lnTo>
                  <a:lnTo>
                    <a:pt x="4401" y="11542"/>
                  </a:lnTo>
                  <a:lnTo>
                    <a:pt x="4343" y="11513"/>
                  </a:lnTo>
                  <a:lnTo>
                    <a:pt x="4285" y="11485"/>
                  </a:lnTo>
                  <a:lnTo>
                    <a:pt x="4226" y="11459"/>
                  </a:lnTo>
                  <a:lnTo>
                    <a:pt x="4168" y="11436"/>
                  </a:lnTo>
                  <a:lnTo>
                    <a:pt x="4109" y="11414"/>
                  </a:lnTo>
                  <a:lnTo>
                    <a:pt x="4050" y="11394"/>
                  </a:lnTo>
                  <a:lnTo>
                    <a:pt x="3990" y="11377"/>
                  </a:lnTo>
                  <a:lnTo>
                    <a:pt x="3932" y="11361"/>
                  </a:lnTo>
                  <a:lnTo>
                    <a:pt x="3872" y="11348"/>
                  </a:lnTo>
                  <a:lnTo>
                    <a:pt x="3812" y="11337"/>
                  </a:lnTo>
                  <a:lnTo>
                    <a:pt x="3751" y="11327"/>
                  </a:lnTo>
                  <a:lnTo>
                    <a:pt x="3691" y="11320"/>
                  </a:lnTo>
                  <a:lnTo>
                    <a:pt x="3630" y="11315"/>
                  </a:lnTo>
                  <a:lnTo>
                    <a:pt x="3600" y="11313"/>
                  </a:lnTo>
                  <a:lnTo>
                    <a:pt x="3569" y="11312"/>
                  </a:lnTo>
                  <a:lnTo>
                    <a:pt x="3539" y="11311"/>
                  </a:lnTo>
                  <a:lnTo>
                    <a:pt x="3508" y="11311"/>
                  </a:lnTo>
                  <a:lnTo>
                    <a:pt x="3461" y="11311"/>
                  </a:lnTo>
                  <a:lnTo>
                    <a:pt x="3414" y="11313"/>
                  </a:lnTo>
                  <a:lnTo>
                    <a:pt x="3368" y="11315"/>
                  </a:lnTo>
                  <a:lnTo>
                    <a:pt x="3322" y="11319"/>
                  </a:lnTo>
                  <a:lnTo>
                    <a:pt x="3276" y="11323"/>
                  </a:lnTo>
                  <a:lnTo>
                    <a:pt x="3231" y="11329"/>
                  </a:lnTo>
                  <a:lnTo>
                    <a:pt x="3186" y="11336"/>
                  </a:lnTo>
                  <a:lnTo>
                    <a:pt x="3141" y="11344"/>
                  </a:lnTo>
                  <a:lnTo>
                    <a:pt x="3097" y="11353"/>
                  </a:lnTo>
                  <a:lnTo>
                    <a:pt x="3054" y="11362"/>
                  </a:lnTo>
                  <a:lnTo>
                    <a:pt x="3010" y="11374"/>
                  </a:lnTo>
                  <a:lnTo>
                    <a:pt x="2967" y="11385"/>
                  </a:lnTo>
                  <a:lnTo>
                    <a:pt x="2925" y="11398"/>
                  </a:lnTo>
                  <a:lnTo>
                    <a:pt x="2882" y="11413"/>
                  </a:lnTo>
                  <a:lnTo>
                    <a:pt x="2840" y="11427"/>
                  </a:lnTo>
                  <a:lnTo>
                    <a:pt x="2799" y="11444"/>
                  </a:lnTo>
                  <a:lnTo>
                    <a:pt x="2757" y="11461"/>
                  </a:lnTo>
                  <a:lnTo>
                    <a:pt x="2716" y="11479"/>
                  </a:lnTo>
                  <a:lnTo>
                    <a:pt x="2676" y="11498"/>
                  </a:lnTo>
                  <a:lnTo>
                    <a:pt x="2635" y="11519"/>
                  </a:lnTo>
                  <a:lnTo>
                    <a:pt x="2596" y="11541"/>
                  </a:lnTo>
                  <a:lnTo>
                    <a:pt x="2557" y="11562"/>
                  </a:lnTo>
                  <a:lnTo>
                    <a:pt x="2518" y="11586"/>
                  </a:lnTo>
                  <a:lnTo>
                    <a:pt x="2479" y="11611"/>
                  </a:lnTo>
                  <a:lnTo>
                    <a:pt x="2441" y="11637"/>
                  </a:lnTo>
                  <a:lnTo>
                    <a:pt x="2404" y="11662"/>
                  </a:lnTo>
                  <a:lnTo>
                    <a:pt x="2366" y="11690"/>
                  </a:lnTo>
                  <a:lnTo>
                    <a:pt x="2330" y="11719"/>
                  </a:lnTo>
                  <a:lnTo>
                    <a:pt x="2292" y="11749"/>
                  </a:lnTo>
                  <a:lnTo>
                    <a:pt x="2256" y="11779"/>
                  </a:lnTo>
                  <a:lnTo>
                    <a:pt x="2220" y="11811"/>
                  </a:lnTo>
                  <a:lnTo>
                    <a:pt x="2185" y="11844"/>
                  </a:lnTo>
                  <a:lnTo>
                    <a:pt x="2150" y="11878"/>
                  </a:lnTo>
                  <a:lnTo>
                    <a:pt x="2116" y="11913"/>
                  </a:lnTo>
                  <a:lnTo>
                    <a:pt x="2084" y="11947"/>
                  </a:lnTo>
                  <a:lnTo>
                    <a:pt x="2052" y="11983"/>
                  </a:lnTo>
                  <a:lnTo>
                    <a:pt x="2021" y="12019"/>
                  </a:lnTo>
                  <a:lnTo>
                    <a:pt x="1992" y="12055"/>
                  </a:lnTo>
                  <a:lnTo>
                    <a:pt x="1963" y="12093"/>
                  </a:lnTo>
                  <a:lnTo>
                    <a:pt x="1936" y="12130"/>
                  </a:lnTo>
                  <a:lnTo>
                    <a:pt x="1910" y="12168"/>
                  </a:lnTo>
                  <a:lnTo>
                    <a:pt x="1885" y="12208"/>
                  </a:lnTo>
                  <a:lnTo>
                    <a:pt x="1862" y="12247"/>
                  </a:lnTo>
                  <a:lnTo>
                    <a:pt x="1839" y="12287"/>
                  </a:lnTo>
                  <a:lnTo>
                    <a:pt x="1817" y="12327"/>
                  </a:lnTo>
                  <a:lnTo>
                    <a:pt x="1797" y="12368"/>
                  </a:lnTo>
                  <a:lnTo>
                    <a:pt x="1777" y="12410"/>
                  </a:lnTo>
                  <a:lnTo>
                    <a:pt x="1759" y="12452"/>
                  </a:lnTo>
                  <a:lnTo>
                    <a:pt x="1742" y="12495"/>
                  </a:lnTo>
                  <a:lnTo>
                    <a:pt x="1725" y="12538"/>
                  </a:lnTo>
                  <a:lnTo>
                    <a:pt x="1711" y="12582"/>
                  </a:lnTo>
                  <a:lnTo>
                    <a:pt x="1697" y="12626"/>
                  </a:lnTo>
                  <a:lnTo>
                    <a:pt x="1684" y="12671"/>
                  </a:lnTo>
                  <a:lnTo>
                    <a:pt x="1673" y="12717"/>
                  </a:lnTo>
                  <a:lnTo>
                    <a:pt x="1662" y="12763"/>
                  </a:lnTo>
                  <a:lnTo>
                    <a:pt x="1653" y="12810"/>
                  </a:lnTo>
                  <a:lnTo>
                    <a:pt x="1645" y="12857"/>
                  </a:lnTo>
                  <a:lnTo>
                    <a:pt x="1638" y="12904"/>
                  </a:lnTo>
                  <a:lnTo>
                    <a:pt x="1631" y="12953"/>
                  </a:lnTo>
                  <a:lnTo>
                    <a:pt x="1626" y="13002"/>
                  </a:lnTo>
                  <a:lnTo>
                    <a:pt x="1622" y="13052"/>
                  </a:lnTo>
                  <a:lnTo>
                    <a:pt x="1620" y="13101"/>
                  </a:lnTo>
                  <a:lnTo>
                    <a:pt x="1618" y="13153"/>
                  </a:lnTo>
                  <a:lnTo>
                    <a:pt x="1618" y="13203"/>
                  </a:lnTo>
                  <a:lnTo>
                    <a:pt x="1618" y="13254"/>
                  </a:lnTo>
                  <a:lnTo>
                    <a:pt x="1620" y="13303"/>
                  </a:lnTo>
                  <a:lnTo>
                    <a:pt x="1622" y="13353"/>
                  </a:lnTo>
                  <a:lnTo>
                    <a:pt x="1626" y="13401"/>
                  </a:lnTo>
                  <a:lnTo>
                    <a:pt x="1631" y="13450"/>
                  </a:lnTo>
                  <a:lnTo>
                    <a:pt x="1638" y="13497"/>
                  </a:lnTo>
                  <a:lnTo>
                    <a:pt x="1645" y="13544"/>
                  </a:lnTo>
                  <a:lnTo>
                    <a:pt x="1653" y="13591"/>
                  </a:lnTo>
                  <a:lnTo>
                    <a:pt x="1662" y="13637"/>
                  </a:lnTo>
                  <a:lnTo>
                    <a:pt x="1673" y="13683"/>
                  </a:lnTo>
                  <a:lnTo>
                    <a:pt x="1684" y="13728"/>
                  </a:lnTo>
                  <a:lnTo>
                    <a:pt x="1697" y="13772"/>
                  </a:lnTo>
                  <a:lnTo>
                    <a:pt x="1711" y="13817"/>
                  </a:lnTo>
                  <a:lnTo>
                    <a:pt x="1725" y="13860"/>
                  </a:lnTo>
                  <a:lnTo>
                    <a:pt x="1742" y="13903"/>
                  </a:lnTo>
                  <a:lnTo>
                    <a:pt x="1759" y="13946"/>
                  </a:lnTo>
                  <a:lnTo>
                    <a:pt x="1777" y="13989"/>
                  </a:lnTo>
                  <a:lnTo>
                    <a:pt x="1797" y="14030"/>
                  </a:lnTo>
                  <a:lnTo>
                    <a:pt x="1817" y="14071"/>
                  </a:lnTo>
                  <a:lnTo>
                    <a:pt x="1839" y="14112"/>
                  </a:lnTo>
                  <a:lnTo>
                    <a:pt x="1862" y="14153"/>
                  </a:lnTo>
                  <a:lnTo>
                    <a:pt x="1885" y="14192"/>
                  </a:lnTo>
                  <a:lnTo>
                    <a:pt x="1910" y="14231"/>
                  </a:lnTo>
                  <a:lnTo>
                    <a:pt x="1936" y="14269"/>
                  </a:lnTo>
                  <a:lnTo>
                    <a:pt x="1963" y="14307"/>
                  </a:lnTo>
                  <a:lnTo>
                    <a:pt x="1992" y="14345"/>
                  </a:lnTo>
                  <a:lnTo>
                    <a:pt x="2021" y="14382"/>
                  </a:lnTo>
                  <a:lnTo>
                    <a:pt x="2052" y="14419"/>
                  </a:lnTo>
                  <a:lnTo>
                    <a:pt x="2084" y="14455"/>
                  </a:lnTo>
                  <a:lnTo>
                    <a:pt x="2116" y="14491"/>
                  </a:lnTo>
                  <a:lnTo>
                    <a:pt x="2150" y="14526"/>
                  </a:lnTo>
                  <a:lnTo>
                    <a:pt x="2185" y="14560"/>
                  </a:lnTo>
                  <a:lnTo>
                    <a:pt x="2220" y="14594"/>
                  </a:lnTo>
                  <a:lnTo>
                    <a:pt x="2256" y="14627"/>
                  </a:lnTo>
                  <a:lnTo>
                    <a:pt x="2292" y="14659"/>
                  </a:lnTo>
                  <a:lnTo>
                    <a:pt x="2330" y="14690"/>
                  </a:lnTo>
                  <a:lnTo>
                    <a:pt x="2366" y="14720"/>
                  </a:lnTo>
                  <a:lnTo>
                    <a:pt x="2404" y="14748"/>
                  </a:lnTo>
                  <a:lnTo>
                    <a:pt x="2441" y="14776"/>
                  </a:lnTo>
                  <a:lnTo>
                    <a:pt x="2479" y="14802"/>
                  </a:lnTo>
                  <a:lnTo>
                    <a:pt x="2518" y="14828"/>
                  </a:lnTo>
                  <a:lnTo>
                    <a:pt x="2557" y="14851"/>
                  </a:lnTo>
                  <a:lnTo>
                    <a:pt x="2596" y="14875"/>
                  </a:lnTo>
                  <a:lnTo>
                    <a:pt x="2635" y="14897"/>
                  </a:lnTo>
                  <a:lnTo>
                    <a:pt x="2676" y="14918"/>
                  </a:lnTo>
                  <a:lnTo>
                    <a:pt x="2716" y="14938"/>
                  </a:lnTo>
                  <a:lnTo>
                    <a:pt x="2757" y="14958"/>
                  </a:lnTo>
                  <a:lnTo>
                    <a:pt x="2799" y="14975"/>
                  </a:lnTo>
                  <a:lnTo>
                    <a:pt x="2840" y="14992"/>
                  </a:lnTo>
                  <a:lnTo>
                    <a:pt x="2882" y="15007"/>
                  </a:lnTo>
                  <a:lnTo>
                    <a:pt x="2925" y="15023"/>
                  </a:lnTo>
                  <a:lnTo>
                    <a:pt x="2967" y="15036"/>
                  </a:lnTo>
                  <a:lnTo>
                    <a:pt x="3010" y="15048"/>
                  </a:lnTo>
                  <a:lnTo>
                    <a:pt x="3054" y="15060"/>
                  </a:lnTo>
                  <a:lnTo>
                    <a:pt x="3097" y="15070"/>
                  </a:lnTo>
                  <a:lnTo>
                    <a:pt x="3141" y="15078"/>
                  </a:lnTo>
                  <a:lnTo>
                    <a:pt x="3186" y="15086"/>
                  </a:lnTo>
                  <a:lnTo>
                    <a:pt x="3231" y="15094"/>
                  </a:lnTo>
                  <a:lnTo>
                    <a:pt x="3276" y="15100"/>
                  </a:lnTo>
                  <a:lnTo>
                    <a:pt x="3322" y="15105"/>
                  </a:lnTo>
                  <a:lnTo>
                    <a:pt x="3368" y="15108"/>
                  </a:lnTo>
                  <a:lnTo>
                    <a:pt x="3414" y="15111"/>
                  </a:lnTo>
                  <a:lnTo>
                    <a:pt x="3461" y="15113"/>
                  </a:lnTo>
                  <a:lnTo>
                    <a:pt x="3508" y="15113"/>
                  </a:lnTo>
                  <a:lnTo>
                    <a:pt x="3539" y="15113"/>
                  </a:lnTo>
                  <a:lnTo>
                    <a:pt x="3569" y="15112"/>
                  </a:lnTo>
                  <a:lnTo>
                    <a:pt x="3600" y="15111"/>
                  </a:lnTo>
                  <a:lnTo>
                    <a:pt x="3630" y="15109"/>
                  </a:lnTo>
                  <a:lnTo>
                    <a:pt x="3661" y="15107"/>
                  </a:lnTo>
                  <a:lnTo>
                    <a:pt x="3691" y="15104"/>
                  </a:lnTo>
                  <a:lnTo>
                    <a:pt x="3721" y="15101"/>
                  </a:lnTo>
                  <a:lnTo>
                    <a:pt x="3751" y="15097"/>
                  </a:lnTo>
                  <a:lnTo>
                    <a:pt x="3782" y="15093"/>
                  </a:lnTo>
                  <a:lnTo>
                    <a:pt x="3812" y="15088"/>
                  </a:lnTo>
                  <a:lnTo>
                    <a:pt x="3842" y="15082"/>
                  </a:lnTo>
                  <a:lnTo>
                    <a:pt x="3872" y="15076"/>
                  </a:lnTo>
                  <a:lnTo>
                    <a:pt x="3932" y="15063"/>
                  </a:lnTo>
                  <a:lnTo>
                    <a:pt x="3990" y="15047"/>
                  </a:lnTo>
                  <a:lnTo>
                    <a:pt x="4050" y="15030"/>
                  </a:lnTo>
                  <a:lnTo>
                    <a:pt x="4109" y="15010"/>
                  </a:lnTo>
                  <a:lnTo>
                    <a:pt x="4168" y="14989"/>
                  </a:lnTo>
                  <a:lnTo>
                    <a:pt x="4226" y="14965"/>
                  </a:lnTo>
                  <a:lnTo>
                    <a:pt x="4285" y="14939"/>
                  </a:lnTo>
                  <a:lnTo>
                    <a:pt x="4343" y="14911"/>
                  </a:lnTo>
                  <a:lnTo>
                    <a:pt x="4401" y="14881"/>
                  </a:lnTo>
                  <a:lnTo>
                    <a:pt x="4458" y="148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0188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Rectangle 17">
              <a:extLst>
                <a:ext uri="{FF2B5EF4-FFF2-40B4-BE49-F238E27FC236}">
                  <a16:creationId xmlns="" xmlns:a16="http://schemas.microsoft.com/office/drawing/2014/main" id="{885BA46F-134E-4167-82A7-80415934E657}"/>
                </a:ext>
              </a:extLst>
            </p:cNvPr>
            <p:cNvSpPr/>
            <p:nvPr/>
          </p:nvSpPr>
          <p:spPr>
            <a:xfrm>
              <a:off x="15195240" y="3253143"/>
              <a:ext cx="3305075" cy="594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6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Check </a:t>
              </a:r>
              <a:r>
                <a:rPr kumimoji="0" lang="nl-BE" sz="1400" b="1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RX/</a:t>
              </a:r>
              <a:r>
                <a:rPr kumimoji="0" lang="nl-BE" sz="14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SeaPort</a:t>
              </a:r>
              <a:r>
                <a:rPr kumimoji="0" lang="nl-BE" sz="1400" b="1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dashboard </a:t>
              </a:r>
              <a:r>
                <a:rPr kumimoji="0" lang="nl-B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if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B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your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cargo </a:t>
              </a:r>
              <a:r>
                <a:rPr kumimoji="0" lang="nl-B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reached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B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the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B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E854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GREEN LIGHT 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status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SemiBold" panose="02000603080000020004" pitchFamily="50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05" name="TextBox 18">
              <a:extLst>
                <a:ext uri="{FF2B5EF4-FFF2-40B4-BE49-F238E27FC236}">
                  <a16:creationId xmlns="" xmlns:a16="http://schemas.microsoft.com/office/drawing/2014/main" id="{F08EBE8B-94E8-4037-AFD6-F9D0306F6744}"/>
                </a:ext>
              </a:extLst>
            </p:cNvPr>
            <p:cNvSpPr txBox="1"/>
            <p:nvPr/>
          </p:nvSpPr>
          <p:spPr>
            <a:xfrm>
              <a:off x="14910834" y="2925772"/>
              <a:ext cx="2566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" panose="020B0502040204020203" pitchFamily="34" charset="0"/>
                </a:rPr>
                <a:t>3. GREEN LIGHT CHECK</a:t>
              </a:r>
              <a:endParaRPr kumimoji="0" lang="id-ID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SemiBold" panose="02000603080000020004" pitchFamily="50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38" name="Groep 37">
            <a:extLst>
              <a:ext uri="{FF2B5EF4-FFF2-40B4-BE49-F238E27FC236}">
                <a16:creationId xmlns="" xmlns:a16="http://schemas.microsoft.com/office/drawing/2014/main" id="{252A7348-589B-447D-9DBC-6463F2E172E8}"/>
              </a:ext>
            </a:extLst>
          </p:cNvPr>
          <p:cNvGrpSpPr/>
          <p:nvPr/>
        </p:nvGrpSpPr>
        <p:grpSpPr>
          <a:xfrm>
            <a:off x="1813766" y="854159"/>
            <a:ext cx="4607759" cy="4251041"/>
            <a:chOff x="8879485" y="-1373611"/>
            <a:chExt cx="4607759" cy="4251041"/>
          </a:xfrm>
        </p:grpSpPr>
        <p:sp>
          <p:nvSpPr>
            <p:cNvPr id="71" name="Rectangle 34">
              <a:extLst>
                <a:ext uri="{FF2B5EF4-FFF2-40B4-BE49-F238E27FC236}">
                  <a16:creationId xmlns="" xmlns:a16="http://schemas.microsoft.com/office/drawing/2014/main" id="{5A9E16F1-FC85-40F4-A1E5-EBB970B7B03C}"/>
                </a:ext>
              </a:extLst>
            </p:cNvPr>
            <p:cNvSpPr/>
            <p:nvPr/>
          </p:nvSpPr>
          <p:spPr>
            <a:xfrm>
              <a:off x="8879486" y="-1373611"/>
              <a:ext cx="1248228" cy="28485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2" name="Group 35">
              <a:extLst>
                <a:ext uri="{FF2B5EF4-FFF2-40B4-BE49-F238E27FC236}">
                  <a16:creationId xmlns="" xmlns:a16="http://schemas.microsoft.com/office/drawing/2014/main" id="{0E2FE864-730E-4737-A153-496C1D864DC1}"/>
                </a:ext>
              </a:extLst>
            </p:cNvPr>
            <p:cNvGrpSpPr/>
            <p:nvPr/>
          </p:nvGrpSpPr>
          <p:grpSpPr>
            <a:xfrm>
              <a:off x="8879485" y="1320660"/>
              <a:ext cx="4607759" cy="1556770"/>
              <a:chOff x="5065485" y="1137501"/>
              <a:chExt cx="4607759" cy="1556770"/>
            </a:xfrm>
            <a:solidFill>
              <a:sysClr val="window" lastClr="FFFFFF">
                <a:lumMod val="85000"/>
              </a:sysClr>
            </a:solidFill>
          </p:grpSpPr>
          <p:grpSp>
            <p:nvGrpSpPr>
              <p:cNvPr id="75" name="Group 39">
                <a:extLst>
                  <a:ext uri="{FF2B5EF4-FFF2-40B4-BE49-F238E27FC236}">
                    <a16:creationId xmlns="" xmlns:a16="http://schemas.microsoft.com/office/drawing/2014/main" id="{2C630DDB-0673-49DB-A06A-40C4F1C0B6AC}"/>
                  </a:ext>
                </a:extLst>
              </p:cNvPr>
              <p:cNvGrpSpPr/>
              <p:nvPr/>
            </p:nvGrpSpPr>
            <p:grpSpPr>
              <a:xfrm>
                <a:off x="5065485" y="1291770"/>
                <a:ext cx="3265716" cy="1248228"/>
                <a:chOff x="5065485" y="1291770"/>
                <a:chExt cx="3265716" cy="1248228"/>
              </a:xfrm>
              <a:grpFill/>
            </p:grpSpPr>
            <p:sp>
              <p:nvSpPr>
                <p:cNvPr id="77" name="Right Triangle 41">
                  <a:extLst>
                    <a:ext uri="{FF2B5EF4-FFF2-40B4-BE49-F238E27FC236}">
                      <a16:creationId xmlns="" xmlns:a16="http://schemas.microsoft.com/office/drawing/2014/main" id="{BEFA749C-959B-45FB-9298-DA3629EB0B4F}"/>
                    </a:ext>
                  </a:extLst>
                </p:cNvPr>
                <p:cNvSpPr/>
                <p:nvPr/>
              </p:nvSpPr>
              <p:spPr>
                <a:xfrm rot="10800000">
                  <a:off x="5065485" y="1291771"/>
                  <a:ext cx="1248227" cy="1248227"/>
                </a:xfrm>
                <a:prstGeom prst="rtTriangle">
                  <a:avLst/>
                </a:prstGeom>
                <a:solidFill>
                  <a:srgbClr val="3F8FE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Rectangle 42">
                  <a:extLst>
                    <a:ext uri="{FF2B5EF4-FFF2-40B4-BE49-F238E27FC236}">
                      <a16:creationId xmlns="" xmlns:a16="http://schemas.microsoft.com/office/drawing/2014/main" id="{B8FD7793-F7A3-4A7F-99DB-F38DC277B443}"/>
                    </a:ext>
                  </a:extLst>
                </p:cNvPr>
                <p:cNvSpPr/>
                <p:nvPr/>
              </p:nvSpPr>
              <p:spPr>
                <a:xfrm>
                  <a:off x="6313713" y="1291770"/>
                  <a:ext cx="2017488" cy="1248228"/>
                </a:xfrm>
                <a:prstGeom prst="rect">
                  <a:avLst/>
                </a:prstGeom>
                <a:solidFill>
                  <a:srgbClr val="3F8FE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6" name="Isosceles Triangle 40">
                <a:extLst>
                  <a:ext uri="{FF2B5EF4-FFF2-40B4-BE49-F238E27FC236}">
                    <a16:creationId xmlns="" xmlns:a16="http://schemas.microsoft.com/office/drawing/2014/main" id="{86D13499-A0D6-4163-9A02-84FEFEAA3841}"/>
                  </a:ext>
                </a:extLst>
              </p:cNvPr>
              <p:cNvSpPr/>
              <p:nvPr/>
            </p:nvSpPr>
            <p:spPr>
              <a:xfrm rot="5400000">
                <a:off x="8223838" y="1244864"/>
                <a:ext cx="1556770" cy="1342043"/>
              </a:xfrm>
              <a:prstGeom prst="triangle">
                <a:avLst/>
              </a:prstGeom>
              <a:solidFill>
                <a:srgbClr val="3F8F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0" name="Freeform 82">
              <a:extLst>
                <a:ext uri="{FF2B5EF4-FFF2-40B4-BE49-F238E27FC236}">
                  <a16:creationId xmlns="" xmlns:a16="http://schemas.microsoft.com/office/drawing/2014/main" id="{1BB395B6-F0C2-49B4-B2EE-010B164F0E0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84277" y="-1027365"/>
              <a:ext cx="644303" cy="584790"/>
            </a:xfrm>
            <a:custGeom>
              <a:avLst/>
              <a:gdLst>
                <a:gd name="T0" fmla="*/ 376160 w 248"/>
                <a:gd name="T1" fmla="*/ 294708 h 224"/>
                <a:gd name="T2" fmla="*/ 280526 w 248"/>
                <a:gd name="T3" fmla="*/ 294708 h 224"/>
                <a:gd name="T4" fmla="*/ 255024 w 248"/>
                <a:gd name="T5" fmla="*/ 294708 h 224"/>
                <a:gd name="T6" fmla="*/ 255024 w 248"/>
                <a:gd name="T7" fmla="*/ 326742 h 224"/>
                <a:gd name="T8" fmla="*/ 280526 w 248"/>
                <a:gd name="T9" fmla="*/ 352368 h 224"/>
                <a:gd name="T10" fmla="*/ 280526 w 248"/>
                <a:gd name="T11" fmla="*/ 358775 h 224"/>
                <a:gd name="T12" fmla="*/ 114761 w 248"/>
                <a:gd name="T13" fmla="*/ 358775 h 224"/>
                <a:gd name="T14" fmla="*/ 114761 w 248"/>
                <a:gd name="T15" fmla="*/ 352368 h 224"/>
                <a:gd name="T16" fmla="*/ 140263 w 248"/>
                <a:gd name="T17" fmla="*/ 326742 h 224"/>
                <a:gd name="T18" fmla="*/ 140263 w 248"/>
                <a:gd name="T19" fmla="*/ 294708 h 224"/>
                <a:gd name="T20" fmla="*/ 114761 w 248"/>
                <a:gd name="T21" fmla="*/ 294708 h 224"/>
                <a:gd name="T22" fmla="*/ 19127 w 248"/>
                <a:gd name="T23" fmla="*/ 294708 h 224"/>
                <a:gd name="T24" fmla="*/ 0 w 248"/>
                <a:gd name="T25" fmla="*/ 275488 h 224"/>
                <a:gd name="T26" fmla="*/ 0 w 248"/>
                <a:gd name="T27" fmla="*/ 19220 h 224"/>
                <a:gd name="T28" fmla="*/ 19127 w 248"/>
                <a:gd name="T29" fmla="*/ 0 h 224"/>
                <a:gd name="T30" fmla="*/ 376160 w 248"/>
                <a:gd name="T31" fmla="*/ 0 h 224"/>
                <a:gd name="T32" fmla="*/ 395287 w 248"/>
                <a:gd name="T33" fmla="*/ 19220 h 224"/>
                <a:gd name="T34" fmla="*/ 395287 w 248"/>
                <a:gd name="T35" fmla="*/ 275488 h 224"/>
                <a:gd name="T36" fmla="*/ 376160 w 248"/>
                <a:gd name="T37" fmla="*/ 294708 h 224"/>
                <a:gd name="T38" fmla="*/ 369785 w 248"/>
                <a:gd name="T39" fmla="*/ 25627 h 224"/>
                <a:gd name="T40" fmla="*/ 25502 w 248"/>
                <a:gd name="T41" fmla="*/ 25627 h 224"/>
                <a:gd name="T42" fmla="*/ 25502 w 248"/>
                <a:gd name="T43" fmla="*/ 243454 h 224"/>
                <a:gd name="T44" fmla="*/ 369785 w 248"/>
                <a:gd name="T45" fmla="*/ 243454 h 224"/>
                <a:gd name="T46" fmla="*/ 369785 w 248"/>
                <a:gd name="T47" fmla="*/ 25627 h 224"/>
                <a:gd name="T48" fmla="*/ 159390 w 248"/>
                <a:gd name="T49" fmla="*/ 115321 h 224"/>
                <a:gd name="T50" fmla="*/ 172141 w 248"/>
                <a:gd name="T51" fmla="*/ 121727 h 224"/>
                <a:gd name="T52" fmla="*/ 184892 w 248"/>
                <a:gd name="T53" fmla="*/ 132939 h 224"/>
                <a:gd name="T54" fmla="*/ 223146 w 248"/>
                <a:gd name="T55" fmla="*/ 96100 h 224"/>
                <a:gd name="T56" fmla="*/ 235897 w 248"/>
                <a:gd name="T57" fmla="*/ 89694 h 224"/>
                <a:gd name="T58" fmla="*/ 255024 w 248"/>
                <a:gd name="T59" fmla="*/ 108914 h 224"/>
                <a:gd name="T60" fmla="*/ 248648 w 248"/>
                <a:gd name="T61" fmla="*/ 121727 h 224"/>
                <a:gd name="T62" fmla="*/ 197644 w 248"/>
                <a:gd name="T63" fmla="*/ 172981 h 224"/>
                <a:gd name="T64" fmla="*/ 184892 w 248"/>
                <a:gd name="T65" fmla="*/ 179388 h 224"/>
                <a:gd name="T66" fmla="*/ 172141 w 248"/>
                <a:gd name="T67" fmla="*/ 172981 h 224"/>
                <a:gd name="T68" fmla="*/ 146639 w 248"/>
                <a:gd name="T69" fmla="*/ 147354 h 224"/>
                <a:gd name="T70" fmla="*/ 140263 w 248"/>
                <a:gd name="T71" fmla="*/ 134541 h 224"/>
                <a:gd name="T72" fmla="*/ 159390 w 248"/>
                <a:gd name="T73" fmla="*/ 115321 h 2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48" h="224">
                  <a:moveTo>
                    <a:pt x="236" y="184"/>
                  </a:moveTo>
                  <a:cubicBezTo>
                    <a:pt x="176" y="184"/>
                    <a:pt x="176" y="184"/>
                    <a:pt x="176" y="184"/>
                  </a:cubicBezTo>
                  <a:cubicBezTo>
                    <a:pt x="160" y="184"/>
                    <a:pt x="160" y="184"/>
                    <a:pt x="160" y="184"/>
                  </a:cubicBezTo>
                  <a:cubicBezTo>
                    <a:pt x="160" y="204"/>
                    <a:pt x="160" y="204"/>
                    <a:pt x="160" y="204"/>
                  </a:cubicBezTo>
                  <a:cubicBezTo>
                    <a:pt x="176" y="220"/>
                    <a:pt x="176" y="220"/>
                    <a:pt x="176" y="220"/>
                  </a:cubicBezTo>
                  <a:cubicBezTo>
                    <a:pt x="176" y="224"/>
                    <a:pt x="176" y="224"/>
                    <a:pt x="176" y="224"/>
                  </a:cubicBezTo>
                  <a:cubicBezTo>
                    <a:pt x="72" y="224"/>
                    <a:pt x="72" y="224"/>
                    <a:pt x="72" y="224"/>
                  </a:cubicBezTo>
                  <a:cubicBezTo>
                    <a:pt x="72" y="220"/>
                    <a:pt x="72" y="220"/>
                    <a:pt x="72" y="220"/>
                  </a:cubicBezTo>
                  <a:cubicBezTo>
                    <a:pt x="88" y="204"/>
                    <a:pt x="88" y="204"/>
                    <a:pt x="88" y="204"/>
                  </a:cubicBezTo>
                  <a:cubicBezTo>
                    <a:pt x="88" y="184"/>
                    <a:pt x="88" y="184"/>
                    <a:pt x="88" y="184"/>
                  </a:cubicBezTo>
                  <a:cubicBezTo>
                    <a:pt x="72" y="184"/>
                    <a:pt x="72" y="184"/>
                    <a:pt x="72" y="184"/>
                  </a:cubicBezTo>
                  <a:cubicBezTo>
                    <a:pt x="12" y="184"/>
                    <a:pt x="12" y="184"/>
                    <a:pt x="12" y="184"/>
                  </a:cubicBezTo>
                  <a:cubicBezTo>
                    <a:pt x="5" y="184"/>
                    <a:pt x="0" y="179"/>
                    <a:pt x="0" y="17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43" y="0"/>
                    <a:pt x="248" y="5"/>
                    <a:pt x="248" y="12"/>
                  </a:cubicBezTo>
                  <a:cubicBezTo>
                    <a:pt x="248" y="172"/>
                    <a:pt x="248" y="172"/>
                    <a:pt x="248" y="172"/>
                  </a:cubicBezTo>
                  <a:cubicBezTo>
                    <a:pt x="248" y="179"/>
                    <a:pt x="243" y="184"/>
                    <a:pt x="236" y="184"/>
                  </a:cubicBezTo>
                  <a:moveTo>
                    <a:pt x="232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232" y="152"/>
                    <a:pt x="232" y="152"/>
                    <a:pt x="232" y="152"/>
                  </a:cubicBezTo>
                  <a:lnTo>
                    <a:pt x="232" y="16"/>
                  </a:lnTo>
                  <a:close/>
                  <a:moveTo>
                    <a:pt x="100" y="72"/>
                  </a:moveTo>
                  <a:cubicBezTo>
                    <a:pt x="103" y="72"/>
                    <a:pt x="106" y="73"/>
                    <a:pt x="108" y="76"/>
                  </a:cubicBezTo>
                  <a:cubicBezTo>
                    <a:pt x="116" y="83"/>
                    <a:pt x="116" y="83"/>
                    <a:pt x="116" y="83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42" y="57"/>
                    <a:pt x="145" y="56"/>
                    <a:pt x="148" y="56"/>
                  </a:cubicBezTo>
                  <a:cubicBezTo>
                    <a:pt x="155" y="56"/>
                    <a:pt x="160" y="61"/>
                    <a:pt x="160" y="68"/>
                  </a:cubicBezTo>
                  <a:cubicBezTo>
                    <a:pt x="160" y="71"/>
                    <a:pt x="159" y="74"/>
                    <a:pt x="156" y="76"/>
                  </a:cubicBezTo>
                  <a:cubicBezTo>
                    <a:pt x="124" y="108"/>
                    <a:pt x="124" y="108"/>
                    <a:pt x="124" y="108"/>
                  </a:cubicBezTo>
                  <a:cubicBezTo>
                    <a:pt x="122" y="111"/>
                    <a:pt x="119" y="112"/>
                    <a:pt x="116" y="112"/>
                  </a:cubicBezTo>
                  <a:cubicBezTo>
                    <a:pt x="113" y="112"/>
                    <a:pt x="110" y="111"/>
                    <a:pt x="108" y="108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89" y="90"/>
                    <a:pt x="88" y="87"/>
                    <a:pt x="88" y="84"/>
                  </a:cubicBezTo>
                  <a:cubicBezTo>
                    <a:pt x="88" y="77"/>
                    <a:pt x="93" y="72"/>
                    <a:pt x="100" y="7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" name="Rectangle 37">
              <a:extLst>
                <a:ext uri="{FF2B5EF4-FFF2-40B4-BE49-F238E27FC236}">
                  <a16:creationId xmlns="" xmlns:a16="http://schemas.microsoft.com/office/drawing/2014/main" id="{BEB78FCB-F48B-4A33-B693-1F3E184BBA64}"/>
                </a:ext>
              </a:extLst>
            </p:cNvPr>
            <p:cNvSpPr/>
            <p:nvPr/>
          </p:nvSpPr>
          <p:spPr>
            <a:xfrm>
              <a:off x="10039540" y="1936510"/>
              <a:ext cx="3040478" cy="5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6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Provide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pre-</a:t>
              </a:r>
              <a:r>
                <a:rPr kumimoji="0" lang="nl-B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notifications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of </a:t>
              </a:r>
              <a:r>
                <a:rPr kumimoji="0" lang="nl-B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customs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data </a:t>
              </a:r>
              <a:r>
                <a:rPr kumimoji="0" lang="nl-B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with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BE" sz="1400" b="1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RX/</a:t>
              </a:r>
              <a:r>
                <a:rPr kumimoji="0" lang="nl-BE" sz="14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SeaPort</a:t>
              </a:r>
              <a:endPara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SemiBold" panose="02000603080000020004" pitchFamily="50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03" name="TextBox 38">
              <a:extLst>
                <a:ext uri="{FF2B5EF4-FFF2-40B4-BE49-F238E27FC236}">
                  <a16:creationId xmlns="" xmlns:a16="http://schemas.microsoft.com/office/drawing/2014/main" id="{23EE0576-B74E-40B0-A440-407C23B43FC3}"/>
                </a:ext>
              </a:extLst>
            </p:cNvPr>
            <p:cNvSpPr txBox="1"/>
            <p:nvPr/>
          </p:nvSpPr>
          <p:spPr>
            <a:xfrm>
              <a:off x="9763621" y="1656258"/>
              <a:ext cx="3497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" panose="020B0502040204020203" pitchFamily="34" charset="0"/>
                </a:rPr>
                <a:t>2. CUSTOMS NOTIFICATION</a:t>
              </a:r>
              <a:endParaRPr kumimoji="0" lang="id-ID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SemiBold" panose="02000603080000020004" pitchFamily="50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39" name="Afbeelding 38">
            <a:extLst>
              <a:ext uri="{FF2B5EF4-FFF2-40B4-BE49-F238E27FC236}">
                <a16:creationId xmlns="" xmlns:a16="http://schemas.microsoft.com/office/drawing/2014/main" id="{82CF050E-23C5-4A0B-9E3F-6355C47E40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r="8417"/>
          <a:stretch/>
        </p:blipFill>
        <p:spPr>
          <a:xfrm>
            <a:off x="7928758" y="2627907"/>
            <a:ext cx="3887008" cy="3117083"/>
          </a:xfrm>
          <a:prstGeom prst="rect">
            <a:avLst/>
          </a:prstGeom>
        </p:spPr>
      </p:pic>
      <p:sp>
        <p:nvSpPr>
          <p:cNvPr id="33" name="TextBox 76">
            <a:extLst>
              <a:ext uri="{FF2B5EF4-FFF2-40B4-BE49-F238E27FC236}">
                <a16:creationId xmlns="" xmlns:a16="http://schemas.microsoft.com/office/drawing/2014/main" id="{79857D4A-C49D-4978-B3D0-21B0F83BD5CF}"/>
              </a:ext>
            </a:extLst>
          </p:cNvPr>
          <p:cNvSpPr txBox="1"/>
          <p:nvPr/>
        </p:nvSpPr>
        <p:spPr>
          <a:xfrm>
            <a:off x="6195581" y="932382"/>
            <a:ext cx="5620185" cy="156966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36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4496E">
                    <a:lumMod val="75000"/>
                  </a:srgbClr>
                </a:solidFill>
                <a:effectLst/>
                <a:uLnTx/>
                <a:uFillTx/>
                <a:latin typeface="Sansa Con Std SemiBold" panose="02000603080000020004" pitchFamily="50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4496E">
                    <a:lumMod val="75000"/>
                  </a:srgbClr>
                </a:solidFill>
                <a:effectLst/>
                <a:uLnTx/>
                <a:uFillTx/>
                <a:latin typeface="Sansa Con Std SemiBold" panose="02000603080000020004" pitchFamily="50" charset="0"/>
                <a:ea typeface="+mn-ea"/>
                <a:cs typeface="Times New Roman" panose="02020603050405020304" pitchFamily="18" charset="0"/>
              </a:rPr>
              <a:t>from and to Zeebrugge</a:t>
            </a:r>
          </a:p>
          <a:p>
            <a:pPr marL="0" marR="0" lvl="0" indent="0" algn="r" defTabSz="91436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4496E">
                    <a:lumMod val="75000"/>
                  </a:srgbClr>
                </a:solidFill>
                <a:effectLst/>
                <a:uLnTx/>
                <a:uFillTx/>
                <a:latin typeface="Sansa Con Std SemiBold" panose="02000603080000020004" pitchFamily="50" charset="0"/>
                <a:ea typeface="+mn-ea"/>
                <a:cs typeface="Times New Roman" panose="02020603050405020304" pitchFamily="18" charset="0"/>
              </a:rPr>
              <a:t>In 3 steps</a:t>
            </a:r>
          </a:p>
        </p:txBody>
      </p:sp>
      <p:sp>
        <p:nvSpPr>
          <p:cNvPr id="37" name="TextBox 76">
            <a:extLst>
              <a:ext uri="{FF2B5EF4-FFF2-40B4-BE49-F238E27FC236}">
                <a16:creationId xmlns="" xmlns:a16="http://schemas.microsoft.com/office/drawing/2014/main" id="{7DAA5F2B-3BBA-4BA4-8FF4-EDE2E81537EF}"/>
              </a:ext>
            </a:extLst>
          </p:cNvPr>
          <p:cNvSpPr txBox="1"/>
          <p:nvPr/>
        </p:nvSpPr>
        <p:spPr>
          <a:xfrm>
            <a:off x="-2186914" y="-92550"/>
            <a:ext cx="8861091" cy="15881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36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4496E">
                    <a:lumMod val="75000"/>
                  </a:srgbClr>
                </a:solidFill>
                <a:effectLst/>
                <a:uLnTx/>
                <a:uFillTx/>
                <a:latin typeface="Sansa Con Std SemiBold" panose="02000603080000020004" pitchFamily="50" charset="0"/>
                <a:ea typeface="+mn-ea"/>
                <a:cs typeface="Times New Roman" panose="02020603050405020304" pitchFamily="18" charset="0"/>
              </a:rPr>
              <a:t>Brexitproof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4496E">
                    <a:lumMod val="75000"/>
                  </a:srgbClr>
                </a:solidFill>
                <a:effectLst/>
                <a:uLnTx/>
                <a:uFillTx/>
                <a:latin typeface="Sansa Con Std SemiBold" panose="02000603080000020004" pitchFamily="50" charset="0"/>
                <a:ea typeface="+mn-ea"/>
                <a:cs typeface="Times New Roman" panose="02020603050405020304" pitchFamily="18" charset="0"/>
              </a:rPr>
              <a:t> in Zeebrugge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4496E">
                    <a:lumMod val="75000"/>
                  </a:srgbClr>
                </a:solidFill>
                <a:effectLst/>
                <a:uLnTx/>
                <a:uFillTx/>
                <a:latin typeface="Sansa Con Std SemiBold" panose="02000603080000020004" pitchFamily="50" charset="0"/>
                <a:ea typeface="+mn-ea"/>
                <a:cs typeface="Times New Roman" panose="02020603050405020304" pitchFamily="18" charset="0"/>
              </a:rPr>
              <a:t> </a:t>
            </a: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4496E">
                    <a:lumMod val="75000"/>
                  </a:srgbClr>
                </a:solidFill>
                <a:effectLst/>
                <a:uLnTx/>
                <a:uFillTx/>
                <a:latin typeface="Sansa Con Std SemiBold" panose="02000603080000020004" pitchFamily="50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F2936">
                    <a:lumMod val="75000"/>
                    <a:lumOff val="25000"/>
                  </a:srgbClr>
                </a:solidFill>
                <a:effectLst/>
                <a:uLnTx/>
                <a:uFillTx/>
                <a:latin typeface="Sansa Con Std SemiBold" panose="02000603080000020004" pitchFamily="50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9F2936">
                  <a:lumMod val="90000"/>
                  <a:lumOff val="10000"/>
                </a:srgbClr>
              </a:solidFill>
              <a:effectLst/>
              <a:uLnTx/>
              <a:uFillTx/>
              <a:latin typeface="Sansa Con Std SemiBold" panose="02000603080000020004" pitchFamily="50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7" name="Groep 106">
            <a:extLst>
              <a:ext uri="{FF2B5EF4-FFF2-40B4-BE49-F238E27FC236}">
                <a16:creationId xmlns="" xmlns:a16="http://schemas.microsoft.com/office/drawing/2014/main" id="{6457E057-2CF2-45AB-A53F-0351DD6088C2}"/>
              </a:ext>
            </a:extLst>
          </p:cNvPr>
          <p:cNvGrpSpPr/>
          <p:nvPr/>
        </p:nvGrpSpPr>
        <p:grpSpPr>
          <a:xfrm>
            <a:off x="450616" y="854159"/>
            <a:ext cx="4607759" cy="2694270"/>
            <a:chOff x="11292140" y="5308386"/>
            <a:chExt cx="4607759" cy="2694270"/>
          </a:xfrm>
        </p:grpSpPr>
        <p:sp>
          <p:nvSpPr>
            <p:cNvPr id="80" name="Rectangle 44">
              <a:extLst>
                <a:ext uri="{FF2B5EF4-FFF2-40B4-BE49-F238E27FC236}">
                  <a16:creationId xmlns="" xmlns:a16="http://schemas.microsoft.com/office/drawing/2014/main" id="{20611128-7B35-40AC-97D3-781E89EDFCB8}"/>
                </a:ext>
              </a:extLst>
            </p:cNvPr>
            <p:cNvSpPr/>
            <p:nvPr/>
          </p:nvSpPr>
          <p:spPr>
            <a:xfrm>
              <a:off x="11292141" y="5308386"/>
              <a:ext cx="1248228" cy="129177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1" name="Group 45">
              <a:extLst>
                <a:ext uri="{FF2B5EF4-FFF2-40B4-BE49-F238E27FC236}">
                  <a16:creationId xmlns="" xmlns:a16="http://schemas.microsoft.com/office/drawing/2014/main" id="{F7CA139B-AE6B-4549-8C0B-42D4212DC77A}"/>
                </a:ext>
              </a:extLst>
            </p:cNvPr>
            <p:cNvGrpSpPr/>
            <p:nvPr/>
          </p:nvGrpSpPr>
          <p:grpSpPr>
            <a:xfrm>
              <a:off x="11292140" y="6445886"/>
              <a:ext cx="4607759" cy="1556770"/>
              <a:chOff x="5065485" y="1137500"/>
              <a:chExt cx="4607759" cy="1556770"/>
            </a:xfrm>
          </p:grpSpPr>
          <p:grpSp>
            <p:nvGrpSpPr>
              <p:cNvPr id="85" name="Group 51">
                <a:extLst>
                  <a:ext uri="{FF2B5EF4-FFF2-40B4-BE49-F238E27FC236}">
                    <a16:creationId xmlns="" xmlns:a16="http://schemas.microsoft.com/office/drawing/2014/main" id="{F526DE30-987B-4930-B6B7-2937380FE839}"/>
                  </a:ext>
                </a:extLst>
              </p:cNvPr>
              <p:cNvGrpSpPr/>
              <p:nvPr/>
            </p:nvGrpSpPr>
            <p:grpSpPr>
              <a:xfrm>
                <a:off x="5065485" y="1291770"/>
                <a:ext cx="3265716" cy="1248228"/>
                <a:chOff x="5065485" y="1291770"/>
                <a:chExt cx="3265716" cy="1248228"/>
              </a:xfrm>
            </p:grpSpPr>
            <p:sp>
              <p:nvSpPr>
                <p:cNvPr id="87" name="Right Triangle 53">
                  <a:extLst>
                    <a:ext uri="{FF2B5EF4-FFF2-40B4-BE49-F238E27FC236}">
                      <a16:creationId xmlns="" xmlns:a16="http://schemas.microsoft.com/office/drawing/2014/main" id="{E0C94940-820C-4ED7-8964-292F6D4823CF}"/>
                    </a:ext>
                  </a:extLst>
                </p:cNvPr>
                <p:cNvSpPr/>
                <p:nvPr/>
              </p:nvSpPr>
              <p:spPr>
                <a:xfrm rot="10800000">
                  <a:off x="5065485" y="1291771"/>
                  <a:ext cx="1248227" cy="1248227"/>
                </a:xfrm>
                <a:prstGeom prst="rtTriangle">
                  <a:avLst/>
                </a:prstGeom>
                <a:solidFill>
                  <a:srgbClr val="3F8FE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tangle 54">
                  <a:extLst>
                    <a:ext uri="{FF2B5EF4-FFF2-40B4-BE49-F238E27FC236}">
                      <a16:creationId xmlns="" xmlns:a16="http://schemas.microsoft.com/office/drawing/2014/main" id="{EFFCE270-7AFE-4518-B4B0-343DD54B91D2}"/>
                    </a:ext>
                  </a:extLst>
                </p:cNvPr>
                <p:cNvSpPr/>
                <p:nvPr/>
              </p:nvSpPr>
              <p:spPr>
                <a:xfrm>
                  <a:off x="6313713" y="1291770"/>
                  <a:ext cx="2017488" cy="1248228"/>
                </a:xfrm>
                <a:prstGeom prst="rect">
                  <a:avLst/>
                </a:prstGeom>
                <a:solidFill>
                  <a:srgbClr val="3F8FE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6" name="Isosceles Triangle 52">
                <a:extLst>
                  <a:ext uri="{FF2B5EF4-FFF2-40B4-BE49-F238E27FC236}">
                    <a16:creationId xmlns="" xmlns:a16="http://schemas.microsoft.com/office/drawing/2014/main" id="{6990D00D-D1D4-4FDB-A047-24C22B26AC9C}"/>
                  </a:ext>
                </a:extLst>
              </p:cNvPr>
              <p:cNvSpPr/>
              <p:nvPr/>
            </p:nvSpPr>
            <p:spPr>
              <a:xfrm rot="5400000">
                <a:off x="8223838" y="1244863"/>
                <a:ext cx="1556770" cy="1342043"/>
              </a:xfrm>
              <a:prstGeom prst="triangle">
                <a:avLst/>
              </a:prstGeom>
              <a:solidFill>
                <a:srgbClr val="3F8F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4" name="Freeform 91">
              <a:extLst>
                <a:ext uri="{FF2B5EF4-FFF2-40B4-BE49-F238E27FC236}">
                  <a16:creationId xmlns="" xmlns:a16="http://schemas.microsoft.com/office/drawing/2014/main" id="{0D44F6D9-00A8-4637-804C-60F22AB6184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1563223" y="5614954"/>
              <a:ext cx="706062" cy="587109"/>
            </a:xfrm>
            <a:custGeom>
              <a:avLst/>
              <a:gdLst/>
              <a:ahLst/>
              <a:cxnLst>
                <a:cxn ang="0">
                  <a:pos x="115" y="82"/>
                </a:cxn>
                <a:cxn ang="0">
                  <a:pos x="88" y="82"/>
                </a:cxn>
                <a:cxn ang="0">
                  <a:pos x="87" y="84"/>
                </a:cxn>
                <a:cxn ang="0">
                  <a:pos x="87" y="65"/>
                </a:cxn>
                <a:cxn ang="0">
                  <a:pos x="97" y="55"/>
                </a:cxn>
                <a:cxn ang="0">
                  <a:pos x="98" y="51"/>
                </a:cxn>
                <a:cxn ang="0">
                  <a:pos x="96" y="49"/>
                </a:cxn>
                <a:cxn ang="0">
                  <a:pos x="87" y="46"/>
                </a:cxn>
                <a:cxn ang="0">
                  <a:pos x="87" y="43"/>
                </a:cxn>
                <a:cxn ang="0">
                  <a:pos x="87" y="29"/>
                </a:cxn>
                <a:cxn ang="0">
                  <a:pos x="87" y="21"/>
                </a:cxn>
                <a:cxn ang="0">
                  <a:pos x="79" y="21"/>
                </a:cxn>
                <a:cxn ang="0">
                  <a:pos x="79" y="14"/>
                </a:cxn>
                <a:cxn ang="0">
                  <a:pos x="72" y="14"/>
                </a:cxn>
                <a:cxn ang="0">
                  <a:pos x="65" y="14"/>
                </a:cxn>
                <a:cxn ang="0">
                  <a:pos x="65" y="3"/>
                </a:cxn>
                <a:cxn ang="0">
                  <a:pos x="61" y="0"/>
                </a:cxn>
                <a:cxn ang="0">
                  <a:pos x="54" y="0"/>
                </a:cxn>
                <a:cxn ang="0">
                  <a:pos x="50" y="3"/>
                </a:cxn>
                <a:cxn ang="0">
                  <a:pos x="50" y="14"/>
                </a:cxn>
                <a:cxn ang="0">
                  <a:pos x="43" y="14"/>
                </a:cxn>
                <a:cxn ang="0">
                  <a:pos x="36" y="14"/>
                </a:cxn>
                <a:cxn ang="0">
                  <a:pos x="36" y="21"/>
                </a:cxn>
                <a:cxn ang="0">
                  <a:pos x="29" y="21"/>
                </a:cxn>
                <a:cxn ang="0">
                  <a:pos x="29" y="29"/>
                </a:cxn>
                <a:cxn ang="0">
                  <a:pos x="29" y="43"/>
                </a:cxn>
                <a:cxn ang="0">
                  <a:pos x="29" y="46"/>
                </a:cxn>
                <a:cxn ang="0">
                  <a:pos x="20" y="49"/>
                </a:cxn>
                <a:cxn ang="0">
                  <a:pos x="17" y="51"/>
                </a:cxn>
                <a:cxn ang="0">
                  <a:pos x="18" y="55"/>
                </a:cxn>
                <a:cxn ang="0">
                  <a:pos x="29" y="65"/>
                </a:cxn>
                <a:cxn ang="0">
                  <a:pos x="29" y="83"/>
                </a:cxn>
                <a:cxn ang="0">
                  <a:pos x="28" y="82"/>
                </a:cxn>
                <a:cxn ang="0">
                  <a:pos x="1" y="82"/>
                </a:cxn>
                <a:cxn ang="0">
                  <a:pos x="0" y="84"/>
                </a:cxn>
                <a:cxn ang="0">
                  <a:pos x="0" y="92"/>
                </a:cxn>
                <a:cxn ang="0">
                  <a:pos x="6" y="87"/>
                </a:cxn>
                <a:cxn ang="0">
                  <a:pos x="23" y="87"/>
                </a:cxn>
                <a:cxn ang="0">
                  <a:pos x="50" y="87"/>
                </a:cxn>
                <a:cxn ang="0">
                  <a:pos x="51" y="87"/>
                </a:cxn>
                <a:cxn ang="0">
                  <a:pos x="66" y="87"/>
                </a:cxn>
                <a:cxn ang="0">
                  <a:pos x="66" y="87"/>
                </a:cxn>
                <a:cxn ang="0">
                  <a:pos x="80" y="94"/>
                </a:cxn>
                <a:cxn ang="0">
                  <a:pos x="93" y="87"/>
                </a:cxn>
                <a:cxn ang="0">
                  <a:pos x="110" y="87"/>
                </a:cxn>
                <a:cxn ang="0">
                  <a:pos x="116" y="92"/>
                </a:cxn>
                <a:cxn ang="0">
                  <a:pos x="116" y="83"/>
                </a:cxn>
                <a:cxn ang="0">
                  <a:pos x="115" y="82"/>
                </a:cxn>
                <a:cxn ang="0">
                  <a:pos x="79" y="43"/>
                </a:cxn>
                <a:cxn ang="0">
                  <a:pos x="58" y="36"/>
                </a:cxn>
                <a:cxn ang="0">
                  <a:pos x="36" y="43"/>
                </a:cxn>
                <a:cxn ang="0">
                  <a:pos x="36" y="29"/>
                </a:cxn>
                <a:cxn ang="0">
                  <a:pos x="43" y="29"/>
                </a:cxn>
                <a:cxn ang="0">
                  <a:pos x="43" y="21"/>
                </a:cxn>
                <a:cxn ang="0">
                  <a:pos x="72" y="21"/>
                </a:cxn>
                <a:cxn ang="0">
                  <a:pos x="72" y="29"/>
                </a:cxn>
                <a:cxn ang="0">
                  <a:pos x="79" y="29"/>
                </a:cxn>
                <a:cxn ang="0">
                  <a:pos x="79" y="43"/>
                </a:cxn>
              </a:cxnLst>
              <a:rect l="0" t="0" r="r" b="b"/>
              <a:pathLst>
                <a:path w="116" h="96">
                  <a:moveTo>
                    <a:pt x="115" y="82"/>
                  </a:moveTo>
                  <a:cubicBezTo>
                    <a:pt x="106" y="74"/>
                    <a:pt x="97" y="74"/>
                    <a:pt x="88" y="82"/>
                  </a:cubicBezTo>
                  <a:cubicBezTo>
                    <a:pt x="88" y="83"/>
                    <a:pt x="87" y="83"/>
                    <a:pt x="87" y="84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8" y="54"/>
                    <a:pt x="98" y="52"/>
                    <a:pt x="98" y="51"/>
                  </a:cubicBezTo>
                  <a:cubicBezTo>
                    <a:pt x="98" y="50"/>
                    <a:pt x="97" y="49"/>
                    <a:pt x="96" y="49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7" y="43"/>
                    <a:pt x="87" y="43"/>
                    <a:pt x="87" y="43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1"/>
                    <a:pt x="63" y="0"/>
                    <a:pt x="61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2" y="0"/>
                    <a:pt x="50" y="1"/>
                    <a:pt x="50" y="3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8" y="49"/>
                    <a:pt x="18" y="50"/>
                    <a:pt x="17" y="51"/>
                  </a:cubicBezTo>
                  <a:cubicBezTo>
                    <a:pt x="17" y="52"/>
                    <a:pt x="17" y="54"/>
                    <a:pt x="18" y="55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8" y="83"/>
                    <a:pt x="28" y="82"/>
                    <a:pt x="28" y="82"/>
                  </a:cubicBezTo>
                  <a:cubicBezTo>
                    <a:pt x="19" y="74"/>
                    <a:pt x="10" y="74"/>
                    <a:pt x="1" y="82"/>
                  </a:cubicBezTo>
                  <a:cubicBezTo>
                    <a:pt x="1" y="83"/>
                    <a:pt x="0" y="83"/>
                    <a:pt x="0" y="8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2" y="91"/>
                    <a:pt x="4" y="90"/>
                    <a:pt x="6" y="87"/>
                  </a:cubicBezTo>
                  <a:cubicBezTo>
                    <a:pt x="12" y="82"/>
                    <a:pt x="17" y="82"/>
                    <a:pt x="23" y="87"/>
                  </a:cubicBezTo>
                  <a:cubicBezTo>
                    <a:pt x="32" y="96"/>
                    <a:pt x="41" y="96"/>
                    <a:pt x="50" y="87"/>
                  </a:cubicBezTo>
                  <a:cubicBezTo>
                    <a:pt x="50" y="87"/>
                    <a:pt x="50" y="87"/>
                    <a:pt x="51" y="87"/>
                  </a:cubicBezTo>
                  <a:cubicBezTo>
                    <a:pt x="56" y="82"/>
                    <a:pt x="60" y="82"/>
                    <a:pt x="66" y="87"/>
                  </a:cubicBezTo>
                  <a:cubicBezTo>
                    <a:pt x="66" y="87"/>
                    <a:pt x="66" y="87"/>
                    <a:pt x="66" y="87"/>
                  </a:cubicBezTo>
                  <a:cubicBezTo>
                    <a:pt x="71" y="92"/>
                    <a:pt x="75" y="94"/>
                    <a:pt x="80" y="94"/>
                  </a:cubicBezTo>
                  <a:cubicBezTo>
                    <a:pt x="84" y="94"/>
                    <a:pt x="89" y="92"/>
                    <a:pt x="93" y="87"/>
                  </a:cubicBezTo>
                  <a:cubicBezTo>
                    <a:pt x="99" y="82"/>
                    <a:pt x="104" y="82"/>
                    <a:pt x="110" y="87"/>
                  </a:cubicBezTo>
                  <a:cubicBezTo>
                    <a:pt x="112" y="89"/>
                    <a:pt x="114" y="91"/>
                    <a:pt x="116" y="92"/>
                  </a:cubicBezTo>
                  <a:cubicBezTo>
                    <a:pt x="116" y="83"/>
                    <a:pt x="116" y="83"/>
                    <a:pt x="116" y="83"/>
                  </a:cubicBezTo>
                  <a:cubicBezTo>
                    <a:pt x="115" y="83"/>
                    <a:pt x="115" y="82"/>
                    <a:pt x="115" y="82"/>
                  </a:cubicBezTo>
                  <a:close/>
                  <a:moveTo>
                    <a:pt x="79" y="43"/>
                  </a:moveTo>
                  <a:cubicBezTo>
                    <a:pt x="58" y="36"/>
                    <a:pt x="58" y="36"/>
                    <a:pt x="58" y="36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9" y="29"/>
                    <a:pt x="79" y="29"/>
                    <a:pt x="79" y="29"/>
                  </a:cubicBezTo>
                  <a:lnTo>
                    <a:pt x="79" y="4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0" name="Rectangle 47">
              <a:extLst>
                <a:ext uri="{FF2B5EF4-FFF2-40B4-BE49-F238E27FC236}">
                  <a16:creationId xmlns="" xmlns:a16="http://schemas.microsoft.com/office/drawing/2014/main" id="{3540F909-731D-476A-BFD7-211D40A1A55D}"/>
                </a:ext>
              </a:extLst>
            </p:cNvPr>
            <p:cNvSpPr/>
            <p:nvPr/>
          </p:nvSpPr>
          <p:spPr>
            <a:xfrm>
              <a:off x="12413855" y="7068449"/>
              <a:ext cx="2857567" cy="5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6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Make </a:t>
              </a:r>
              <a:r>
                <a:rPr kumimoji="0" lang="nl-B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sure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B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you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have a </a:t>
              </a:r>
              <a:r>
                <a:rPr kumimoji="0" lang="nl-B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valid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/>
              </a:r>
              <a:b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</a:b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B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booking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B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with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B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your</a:t>
              </a:r>
              <a:r>
                <a:rPr kumimoji="0" lang="nl-B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 Light" panose="020B0502040204020203" pitchFamily="34" charset="0"/>
                </a:rPr>
                <a:t> ferry operator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SemiBold" panose="02000603080000020004" pitchFamily="50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01" name="TextBox 48">
              <a:extLst>
                <a:ext uri="{FF2B5EF4-FFF2-40B4-BE49-F238E27FC236}">
                  <a16:creationId xmlns="" xmlns:a16="http://schemas.microsoft.com/office/drawing/2014/main" id="{317FFBAD-3DE8-41CC-A848-35E1356E5AD8}"/>
                </a:ext>
              </a:extLst>
            </p:cNvPr>
            <p:cNvSpPr txBox="1"/>
            <p:nvPr/>
          </p:nvSpPr>
          <p:spPr>
            <a:xfrm>
              <a:off x="12192000" y="6736734"/>
              <a:ext cx="2566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SemiBold" panose="02000603080000020004" pitchFamily="50" charset="0"/>
                  <a:ea typeface="+mn-ea"/>
                  <a:cs typeface="Segoe UI" panose="020B0502040204020203" pitchFamily="34" charset="0"/>
                </a:rPr>
                <a:t>1. BOOKING</a:t>
              </a:r>
              <a:endParaRPr kumimoji="0" lang="id-ID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SemiBold" panose="02000603080000020004" pitchFamily="50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110" name="Afbeelding 109">
            <a:extLst>
              <a:ext uri="{FF2B5EF4-FFF2-40B4-BE49-F238E27FC236}">
                <a16:creationId xmlns="" xmlns:a16="http://schemas.microsoft.com/office/drawing/2014/main" id="{D1CD1B31-78CC-4A36-B378-E7CE87F8E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929" y="5154"/>
            <a:ext cx="1144624" cy="68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ED89B37-D265-4EA5-8491-90F2D5BCF91D}"/>
              </a:ext>
            </a:extLst>
          </p:cNvPr>
          <p:cNvSpPr txBox="1"/>
          <p:nvPr/>
        </p:nvSpPr>
        <p:spPr>
          <a:xfrm>
            <a:off x="2575064" y="739529"/>
            <a:ext cx="6119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92037">
                    <a:lumMod val="75000"/>
                    <a:lumOff val="25000"/>
                  </a:srgbClr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Poppins Light" pitchFamily="2" charset="77"/>
              </a:rPr>
              <a:t>Start your preparation now so that in case of Brexit you can easily ship goods via the Port of Zeebrugge</a:t>
            </a:r>
          </a:p>
        </p:txBody>
      </p:sp>
      <p:grpSp>
        <p:nvGrpSpPr>
          <p:cNvPr id="55" name="Groep 54">
            <a:extLst>
              <a:ext uri="{FF2B5EF4-FFF2-40B4-BE49-F238E27FC236}">
                <a16:creationId xmlns="" xmlns:a16="http://schemas.microsoft.com/office/drawing/2014/main" id="{A9689906-FFE9-4689-B22B-2765696B1AFD}"/>
              </a:ext>
            </a:extLst>
          </p:cNvPr>
          <p:cNvGrpSpPr/>
          <p:nvPr/>
        </p:nvGrpSpPr>
        <p:grpSpPr>
          <a:xfrm>
            <a:off x="124028" y="1431631"/>
            <a:ext cx="4202845" cy="1588603"/>
            <a:chOff x="124028" y="1431631"/>
            <a:chExt cx="4202845" cy="1588603"/>
          </a:xfrm>
        </p:grpSpPr>
        <p:sp>
          <p:nvSpPr>
            <p:cNvPr id="2" name="Notched Right Arrow 1">
              <a:extLst>
                <a:ext uri="{FF2B5EF4-FFF2-40B4-BE49-F238E27FC236}">
                  <a16:creationId xmlns="" xmlns:a16="http://schemas.microsoft.com/office/drawing/2014/main" id="{8C097358-E46C-42EE-8F3E-BEFC5E32B565}"/>
                </a:ext>
              </a:extLst>
            </p:cNvPr>
            <p:cNvSpPr/>
            <p:nvPr/>
          </p:nvSpPr>
          <p:spPr>
            <a:xfrm>
              <a:off x="124028" y="1431631"/>
              <a:ext cx="4202845" cy="1588603"/>
            </a:xfrm>
            <a:prstGeom prst="notchedRightArrow">
              <a:avLst/>
            </a:prstGeom>
            <a:solidFill>
              <a:srgbClr val="37AA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6E17D4B1-39AE-4956-B990-C9453342569C}"/>
                </a:ext>
              </a:extLst>
            </p:cNvPr>
            <p:cNvSpPr txBox="1"/>
            <p:nvPr/>
          </p:nvSpPr>
          <p:spPr>
            <a:xfrm>
              <a:off x="1334850" y="2025878"/>
              <a:ext cx="1595310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eague Spartan" charset="0"/>
                  <a:cs typeface="Poppins" pitchFamily="2" charset="77"/>
                </a:rPr>
                <a:t>Goods flows </a:t>
              </a:r>
            </a:p>
          </p:txBody>
        </p:sp>
      </p:grpSp>
      <p:grpSp>
        <p:nvGrpSpPr>
          <p:cNvPr id="58" name="Groep 57">
            <a:extLst>
              <a:ext uri="{FF2B5EF4-FFF2-40B4-BE49-F238E27FC236}">
                <a16:creationId xmlns="" xmlns:a16="http://schemas.microsoft.com/office/drawing/2014/main" id="{78D56E9F-13C8-4CD7-9EC2-ACB0A4176164}"/>
              </a:ext>
            </a:extLst>
          </p:cNvPr>
          <p:cNvGrpSpPr/>
          <p:nvPr/>
        </p:nvGrpSpPr>
        <p:grpSpPr>
          <a:xfrm>
            <a:off x="7887024" y="1431631"/>
            <a:ext cx="4202845" cy="1588603"/>
            <a:chOff x="7887024" y="1431631"/>
            <a:chExt cx="4202845" cy="1588603"/>
          </a:xfrm>
        </p:grpSpPr>
        <p:sp>
          <p:nvSpPr>
            <p:cNvPr id="6" name="Notched Right Arrow 5">
              <a:extLst>
                <a:ext uri="{FF2B5EF4-FFF2-40B4-BE49-F238E27FC236}">
                  <a16:creationId xmlns="" xmlns:a16="http://schemas.microsoft.com/office/drawing/2014/main" id="{EF8F33EA-59E7-42D9-BA46-00176677873F}"/>
                </a:ext>
              </a:extLst>
            </p:cNvPr>
            <p:cNvSpPr/>
            <p:nvPr/>
          </p:nvSpPr>
          <p:spPr>
            <a:xfrm>
              <a:off x="7887024" y="1431631"/>
              <a:ext cx="4202845" cy="1588603"/>
            </a:xfrm>
            <a:prstGeom prst="notchedRightArrow">
              <a:avLst/>
            </a:prstGeom>
            <a:solidFill>
              <a:srgbClr val="092037">
                <a:lumMod val="90000"/>
                <a:lumOff val="1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55D967A-9409-49C3-B113-FA72AB55723A}"/>
                </a:ext>
              </a:extLst>
            </p:cNvPr>
            <p:cNvSpPr txBox="1"/>
            <p:nvPr/>
          </p:nvSpPr>
          <p:spPr>
            <a:xfrm>
              <a:off x="8581387" y="2025878"/>
              <a:ext cx="2129454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eague Spartan" charset="0"/>
                  <a:cs typeface="Poppins" pitchFamily="2" charset="77"/>
                </a:rPr>
                <a:t>RX/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eague Spartan" charset="0"/>
                  <a:cs typeface="Poppins" pitchFamily="2" charset="77"/>
                </a:rPr>
                <a:t>SeaPort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League Spartan" charset="0"/>
                <a:cs typeface="Poppins" pitchFamily="2" charset="77"/>
              </a:endParaRPr>
            </a:p>
          </p:txBody>
        </p:sp>
      </p:grpSp>
      <p:grpSp>
        <p:nvGrpSpPr>
          <p:cNvPr id="57" name="Groep 56">
            <a:extLst>
              <a:ext uri="{FF2B5EF4-FFF2-40B4-BE49-F238E27FC236}">
                <a16:creationId xmlns="" xmlns:a16="http://schemas.microsoft.com/office/drawing/2014/main" id="{C8E4BB04-AF17-43C9-B6F9-2B80B9F88AD9}"/>
              </a:ext>
            </a:extLst>
          </p:cNvPr>
          <p:cNvGrpSpPr/>
          <p:nvPr/>
        </p:nvGrpSpPr>
        <p:grpSpPr>
          <a:xfrm>
            <a:off x="4048917" y="1431631"/>
            <a:ext cx="4129884" cy="1588603"/>
            <a:chOff x="4048917" y="1431631"/>
            <a:chExt cx="4129884" cy="1588603"/>
          </a:xfrm>
        </p:grpSpPr>
        <p:sp>
          <p:nvSpPr>
            <p:cNvPr id="5" name="Notched Right Arrow 4">
              <a:extLst>
                <a:ext uri="{FF2B5EF4-FFF2-40B4-BE49-F238E27FC236}">
                  <a16:creationId xmlns="" xmlns:a16="http://schemas.microsoft.com/office/drawing/2014/main" id="{315D7BE8-68D4-4B74-BBF1-1F019E93B85E}"/>
                </a:ext>
              </a:extLst>
            </p:cNvPr>
            <p:cNvSpPr/>
            <p:nvPr/>
          </p:nvSpPr>
          <p:spPr>
            <a:xfrm>
              <a:off x="4048917" y="1431631"/>
              <a:ext cx="4129884" cy="1588603"/>
            </a:xfrm>
            <a:prstGeom prst="notchedRightArrow">
              <a:avLst/>
            </a:prstGeom>
            <a:solidFill>
              <a:srgbClr val="092037">
                <a:lumMod val="75000"/>
                <a:lumOff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2999008-F51C-4E21-BBCE-70D48FF1A767}"/>
                </a:ext>
              </a:extLst>
            </p:cNvPr>
            <p:cNvSpPr txBox="1"/>
            <p:nvPr/>
          </p:nvSpPr>
          <p:spPr>
            <a:xfrm>
              <a:off x="4571999" y="2030865"/>
              <a:ext cx="2740127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eague Spartan" charset="0"/>
                  <a:cs typeface="Poppins" pitchFamily="2" charset="77"/>
                </a:rPr>
                <a:t>Customs formalities 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1FBC433-8672-4937-B8B2-A0ACFD2A8F82}"/>
              </a:ext>
            </a:extLst>
          </p:cNvPr>
          <p:cNvSpPr/>
          <p:nvPr/>
        </p:nvSpPr>
        <p:spPr>
          <a:xfrm>
            <a:off x="8694329" y="2695364"/>
            <a:ext cx="2520000" cy="741556"/>
          </a:xfrm>
          <a:prstGeom prst="rect">
            <a:avLst/>
          </a:prstGeom>
          <a:solidFill>
            <a:srgbClr val="092037">
              <a:lumMod val="90000"/>
              <a:lumOff val="10000"/>
              <a:alpha val="50196"/>
            </a:srgbClr>
          </a:solidFill>
          <a:ln w="38100" cap="flat" cmpd="sng" algn="ctr">
            <a:solidFill>
              <a:srgbClr val="E7E6E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grpSp>
        <p:nvGrpSpPr>
          <p:cNvPr id="59" name="Groep 58">
            <a:extLst>
              <a:ext uri="{FF2B5EF4-FFF2-40B4-BE49-F238E27FC236}">
                <a16:creationId xmlns="" xmlns:a16="http://schemas.microsoft.com/office/drawing/2014/main" id="{E2E69516-8DD6-4BF1-89E8-C6E86EDD84CF}"/>
              </a:ext>
            </a:extLst>
          </p:cNvPr>
          <p:cNvGrpSpPr/>
          <p:nvPr/>
        </p:nvGrpSpPr>
        <p:grpSpPr>
          <a:xfrm>
            <a:off x="946890" y="2715045"/>
            <a:ext cx="2520000" cy="741556"/>
            <a:chOff x="872466" y="2715045"/>
            <a:chExt cx="2605520" cy="741556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32CE8CA9-DB00-40AC-BABC-F24C69612DE8}"/>
                </a:ext>
              </a:extLst>
            </p:cNvPr>
            <p:cNvSpPr/>
            <p:nvPr/>
          </p:nvSpPr>
          <p:spPr>
            <a:xfrm>
              <a:off x="872466" y="2715045"/>
              <a:ext cx="2605520" cy="741556"/>
            </a:xfrm>
            <a:prstGeom prst="rect">
              <a:avLst/>
            </a:prstGeom>
            <a:solidFill>
              <a:srgbClr val="37AAE0">
                <a:alpha val="50196"/>
              </a:srgbClr>
            </a:solidFill>
            <a:ln w="38100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25" name="Subtitle 2">
              <a:extLst>
                <a:ext uri="{FF2B5EF4-FFF2-40B4-BE49-F238E27FC236}">
                  <a16:creationId xmlns="" xmlns:a16="http://schemas.microsoft.com/office/drawing/2014/main" id="{DF562F3B-BC84-4E12-8527-53A560044561}"/>
                </a:ext>
              </a:extLst>
            </p:cNvPr>
            <p:cNvSpPr txBox="1">
              <a:spLocks/>
            </p:cNvSpPr>
            <p:nvPr/>
          </p:nvSpPr>
          <p:spPr>
            <a:xfrm>
              <a:off x="941569" y="2958202"/>
              <a:ext cx="2523326" cy="256802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Review your goods flows &amp; logistics </a:t>
              </a:r>
            </a:p>
          </p:txBody>
        </p:sp>
      </p:grpSp>
      <p:grpSp>
        <p:nvGrpSpPr>
          <p:cNvPr id="60" name="Groep 59">
            <a:extLst>
              <a:ext uri="{FF2B5EF4-FFF2-40B4-BE49-F238E27FC236}">
                <a16:creationId xmlns="" xmlns:a16="http://schemas.microsoft.com/office/drawing/2014/main" id="{9DA210E1-E8F0-45F7-89EE-96F8E608703B}"/>
              </a:ext>
            </a:extLst>
          </p:cNvPr>
          <p:cNvGrpSpPr/>
          <p:nvPr/>
        </p:nvGrpSpPr>
        <p:grpSpPr>
          <a:xfrm>
            <a:off x="946890" y="3456601"/>
            <a:ext cx="2520000" cy="741556"/>
            <a:chOff x="872466" y="3456601"/>
            <a:chExt cx="2605520" cy="741556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53E9C09D-89E0-4909-A25C-252676CA8E74}"/>
                </a:ext>
              </a:extLst>
            </p:cNvPr>
            <p:cNvSpPr/>
            <p:nvPr/>
          </p:nvSpPr>
          <p:spPr>
            <a:xfrm>
              <a:off x="872466" y="3456601"/>
              <a:ext cx="2605520" cy="741556"/>
            </a:xfrm>
            <a:prstGeom prst="rect">
              <a:avLst/>
            </a:prstGeom>
            <a:solidFill>
              <a:srgbClr val="37AAE0">
                <a:alpha val="50196"/>
              </a:srgbClr>
            </a:solidFill>
            <a:ln w="38100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26" name="Subtitle 2">
              <a:extLst>
                <a:ext uri="{FF2B5EF4-FFF2-40B4-BE49-F238E27FC236}">
                  <a16:creationId xmlns="" xmlns:a16="http://schemas.microsoft.com/office/drawing/2014/main" id="{CD5035F4-A8B0-4A38-A26E-DDB7FE2D5DC9}"/>
                </a:ext>
              </a:extLst>
            </p:cNvPr>
            <p:cNvSpPr txBox="1">
              <a:spLocks/>
            </p:cNvSpPr>
            <p:nvPr/>
          </p:nvSpPr>
          <p:spPr>
            <a:xfrm>
              <a:off x="955863" y="3680117"/>
              <a:ext cx="2339108" cy="259686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Validate your INCO terms</a:t>
              </a:r>
            </a:p>
          </p:txBody>
        </p:sp>
      </p:grpSp>
      <p:grpSp>
        <p:nvGrpSpPr>
          <p:cNvPr id="61" name="Groep 60">
            <a:extLst>
              <a:ext uri="{FF2B5EF4-FFF2-40B4-BE49-F238E27FC236}">
                <a16:creationId xmlns="" xmlns:a16="http://schemas.microsoft.com/office/drawing/2014/main" id="{4B7792EE-7EEA-413B-A240-8472F27EA796}"/>
              </a:ext>
            </a:extLst>
          </p:cNvPr>
          <p:cNvGrpSpPr/>
          <p:nvPr/>
        </p:nvGrpSpPr>
        <p:grpSpPr>
          <a:xfrm>
            <a:off x="946890" y="4198157"/>
            <a:ext cx="2520000" cy="741556"/>
            <a:chOff x="872466" y="4198157"/>
            <a:chExt cx="2606723" cy="741556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8C3441-7E0E-42BC-86AF-EF2A06514912}"/>
                </a:ext>
              </a:extLst>
            </p:cNvPr>
            <p:cNvSpPr/>
            <p:nvPr/>
          </p:nvSpPr>
          <p:spPr>
            <a:xfrm>
              <a:off x="872466" y="4198157"/>
              <a:ext cx="2605520" cy="741556"/>
            </a:xfrm>
            <a:prstGeom prst="rect">
              <a:avLst/>
            </a:prstGeom>
            <a:solidFill>
              <a:srgbClr val="37AAE0">
                <a:alpha val="50196"/>
              </a:srgbClr>
            </a:solidFill>
            <a:ln w="38100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27" name="Subtitle 2">
              <a:extLst>
                <a:ext uri="{FF2B5EF4-FFF2-40B4-BE49-F238E27FC236}">
                  <a16:creationId xmlns="" xmlns:a16="http://schemas.microsoft.com/office/drawing/2014/main" id="{A5BC5B02-15EF-4E23-AFC0-6D5ED5FEF987}"/>
                </a:ext>
              </a:extLst>
            </p:cNvPr>
            <p:cNvSpPr txBox="1">
              <a:spLocks/>
            </p:cNvSpPr>
            <p:nvPr/>
          </p:nvSpPr>
          <p:spPr>
            <a:xfrm>
              <a:off x="955863" y="4325119"/>
              <a:ext cx="2523326" cy="487634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Determine who makes the customs declarations in the EU</a:t>
              </a:r>
            </a:p>
          </p:txBody>
        </p:sp>
      </p:grpSp>
      <p:grpSp>
        <p:nvGrpSpPr>
          <p:cNvPr id="62" name="Groep 61">
            <a:extLst>
              <a:ext uri="{FF2B5EF4-FFF2-40B4-BE49-F238E27FC236}">
                <a16:creationId xmlns="" xmlns:a16="http://schemas.microsoft.com/office/drawing/2014/main" id="{33FA9C42-E125-46F4-B629-BC3E5D359840}"/>
              </a:ext>
            </a:extLst>
          </p:cNvPr>
          <p:cNvGrpSpPr/>
          <p:nvPr/>
        </p:nvGrpSpPr>
        <p:grpSpPr>
          <a:xfrm>
            <a:off x="946888" y="4939713"/>
            <a:ext cx="2520000" cy="741556"/>
            <a:chOff x="872464" y="4939713"/>
            <a:chExt cx="2606723" cy="741556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2BC7446-0A77-467D-BD23-5A24EAA90CD5}"/>
                </a:ext>
              </a:extLst>
            </p:cNvPr>
            <p:cNvSpPr/>
            <p:nvPr/>
          </p:nvSpPr>
          <p:spPr>
            <a:xfrm>
              <a:off x="872464" y="4939713"/>
              <a:ext cx="2605520" cy="741556"/>
            </a:xfrm>
            <a:prstGeom prst="rect">
              <a:avLst/>
            </a:prstGeom>
            <a:solidFill>
              <a:srgbClr val="37AAE0">
                <a:alpha val="50196"/>
              </a:srgbClr>
            </a:solidFill>
            <a:ln w="38100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28" name="Subtitle 2">
              <a:extLst>
                <a:ext uri="{FF2B5EF4-FFF2-40B4-BE49-F238E27FC236}">
                  <a16:creationId xmlns="" xmlns:a16="http://schemas.microsoft.com/office/drawing/2014/main" id="{86FAD70F-A394-4D33-9B9A-0C9216611B0B}"/>
                </a:ext>
              </a:extLst>
            </p:cNvPr>
            <p:cNvSpPr txBox="1">
              <a:spLocks/>
            </p:cNvSpPr>
            <p:nvPr/>
          </p:nvSpPr>
          <p:spPr>
            <a:xfrm>
              <a:off x="955861" y="5066675"/>
              <a:ext cx="2523326" cy="487634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Determine who makes the customs declarations in the UK</a:t>
              </a:r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="" xmlns:a16="http://schemas.microsoft.com/office/drawing/2014/main" id="{F4F8607B-17E4-4E35-991E-67A208E98D42}"/>
              </a:ext>
            </a:extLst>
          </p:cNvPr>
          <p:cNvGrpSpPr/>
          <p:nvPr/>
        </p:nvGrpSpPr>
        <p:grpSpPr>
          <a:xfrm>
            <a:off x="946884" y="5668378"/>
            <a:ext cx="2520000" cy="742902"/>
            <a:chOff x="872460" y="5668378"/>
            <a:chExt cx="2606731" cy="742902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96DB8BCB-2CA0-41FA-A34C-74FA2033A7AF}"/>
                </a:ext>
              </a:extLst>
            </p:cNvPr>
            <p:cNvSpPr/>
            <p:nvPr/>
          </p:nvSpPr>
          <p:spPr>
            <a:xfrm>
              <a:off x="872460" y="5668378"/>
              <a:ext cx="2605520" cy="741556"/>
            </a:xfrm>
            <a:prstGeom prst="rect">
              <a:avLst/>
            </a:prstGeom>
            <a:solidFill>
              <a:srgbClr val="37AAE0">
                <a:alpha val="50196"/>
              </a:srgbClr>
            </a:solidFill>
            <a:ln w="38100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29" name="Subtitle 2">
              <a:extLst>
                <a:ext uri="{FF2B5EF4-FFF2-40B4-BE49-F238E27FC236}">
                  <a16:creationId xmlns="" xmlns:a16="http://schemas.microsoft.com/office/drawing/2014/main" id="{C2452064-38D2-471B-8A42-02169A8ECABF}"/>
                </a:ext>
              </a:extLst>
            </p:cNvPr>
            <p:cNvSpPr txBox="1">
              <a:spLocks/>
            </p:cNvSpPr>
            <p:nvPr/>
          </p:nvSpPr>
          <p:spPr>
            <a:xfrm>
              <a:off x="955860" y="5692814"/>
              <a:ext cx="2523331" cy="718466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Agree who makes the mandatory customs pre-notification with  RX/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SeaPort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92037">
                    <a:lumMod val="90000"/>
                    <a:lumOff val="10000"/>
                  </a:srgbClr>
                </a:solidFill>
                <a:effectLst/>
                <a:uLnTx/>
                <a:uFillTx/>
                <a:latin typeface="Sansa Con Std Normal" panose="02000603080000020004" pitchFamily="50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grpSp>
        <p:nvGrpSpPr>
          <p:cNvPr id="64" name="Groep 63">
            <a:extLst>
              <a:ext uri="{FF2B5EF4-FFF2-40B4-BE49-F238E27FC236}">
                <a16:creationId xmlns="" xmlns:a16="http://schemas.microsoft.com/office/drawing/2014/main" id="{7AF93F60-DEEF-47B2-981E-0D74DB9E332B}"/>
              </a:ext>
            </a:extLst>
          </p:cNvPr>
          <p:cNvGrpSpPr/>
          <p:nvPr/>
        </p:nvGrpSpPr>
        <p:grpSpPr>
          <a:xfrm>
            <a:off x="4747771" y="2695364"/>
            <a:ext cx="2523898" cy="741556"/>
            <a:chOff x="4901771" y="2695364"/>
            <a:chExt cx="2523898" cy="741556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7E7E4E04-CDAA-48E2-A19E-CBA30FEF1D9D}"/>
                </a:ext>
              </a:extLst>
            </p:cNvPr>
            <p:cNvSpPr/>
            <p:nvPr/>
          </p:nvSpPr>
          <p:spPr>
            <a:xfrm>
              <a:off x="4901771" y="2695364"/>
              <a:ext cx="2520000" cy="741556"/>
            </a:xfrm>
            <a:prstGeom prst="rect">
              <a:avLst/>
            </a:prstGeom>
            <a:solidFill>
              <a:srgbClr val="195897">
                <a:alpha val="50196"/>
              </a:srgbClr>
            </a:solidFill>
            <a:ln w="38100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30" name="Subtitle 2">
              <a:extLst>
                <a:ext uri="{FF2B5EF4-FFF2-40B4-BE49-F238E27FC236}">
                  <a16:creationId xmlns="" xmlns:a16="http://schemas.microsoft.com/office/drawing/2014/main" id="{824C4F5E-9A65-4B28-8993-D4258277B4A8}"/>
                </a:ext>
              </a:extLst>
            </p:cNvPr>
            <p:cNvSpPr txBox="1">
              <a:spLocks/>
            </p:cNvSpPr>
            <p:nvPr/>
          </p:nvSpPr>
          <p:spPr>
            <a:xfrm>
              <a:off x="4993610" y="2830041"/>
              <a:ext cx="2432059" cy="487634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Request your EORI number for customs</a:t>
              </a:r>
            </a:p>
          </p:txBody>
        </p:sp>
      </p:grpSp>
      <p:grpSp>
        <p:nvGrpSpPr>
          <p:cNvPr id="65" name="Groep 64">
            <a:extLst>
              <a:ext uri="{FF2B5EF4-FFF2-40B4-BE49-F238E27FC236}">
                <a16:creationId xmlns="" xmlns:a16="http://schemas.microsoft.com/office/drawing/2014/main" id="{079F2CCF-99A5-4ED1-AE97-609728756CBA}"/>
              </a:ext>
            </a:extLst>
          </p:cNvPr>
          <p:cNvGrpSpPr/>
          <p:nvPr/>
        </p:nvGrpSpPr>
        <p:grpSpPr>
          <a:xfrm>
            <a:off x="4747769" y="3436920"/>
            <a:ext cx="2523900" cy="741556"/>
            <a:chOff x="4901769" y="3436920"/>
            <a:chExt cx="2523900" cy="741556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3BAE5CB-D7E5-44C2-8D54-B8ECBED45A8E}"/>
                </a:ext>
              </a:extLst>
            </p:cNvPr>
            <p:cNvSpPr/>
            <p:nvPr/>
          </p:nvSpPr>
          <p:spPr>
            <a:xfrm>
              <a:off x="4901769" y="3436920"/>
              <a:ext cx="2520000" cy="741556"/>
            </a:xfrm>
            <a:prstGeom prst="rect">
              <a:avLst/>
            </a:prstGeom>
            <a:solidFill>
              <a:srgbClr val="195897">
                <a:alpha val="50196"/>
              </a:srgbClr>
            </a:solidFill>
            <a:ln w="38100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31" name="Subtitle 2">
              <a:extLst>
                <a:ext uri="{FF2B5EF4-FFF2-40B4-BE49-F238E27FC236}">
                  <a16:creationId xmlns="" xmlns:a16="http://schemas.microsoft.com/office/drawing/2014/main" id="{D3233092-2A0D-47FF-AF78-2F6784E91CB3}"/>
                </a:ext>
              </a:extLst>
            </p:cNvPr>
            <p:cNvSpPr txBox="1">
              <a:spLocks/>
            </p:cNvSpPr>
            <p:nvPr/>
          </p:nvSpPr>
          <p:spPr>
            <a:xfrm>
              <a:off x="4993610" y="3563881"/>
              <a:ext cx="2432059" cy="487634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Request the relevant permits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</a:b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from customs </a:t>
              </a:r>
            </a:p>
          </p:txBody>
        </p:sp>
      </p:grpSp>
      <p:grpSp>
        <p:nvGrpSpPr>
          <p:cNvPr id="66" name="Groep 65">
            <a:extLst>
              <a:ext uri="{FF2B5EF4-FFF2-40B4-BE49-F238E27FC236}">
                <a16:creationId xmlns="" xmlns:a16="http://schemas.microsoft.com/office/drawing/2014/main" id="{78313EF6-CB85-40B6-9B6E-3301B3D6012B}"/>
              </a:ext>
            </a:extLst>
          </p:cNvPr>
          <p:cNvGrpSpPr/>
          <p:nvPr/>
        </p:nvGrpSpPr>
        <p:grpSpPr>
          <a:xfrm>
            <a:off x="4747760" y="4167123"/>
            <a:ext cx="2523906" cy="741557"/>
            <a:chOff x="4901760" y="4167123"/>
            <a:chExt cx="2523906" cy="741557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216398D-7C9D-4187-9FF5-80B5C0C4775B}"/>
                </a:ext>
              </a:extLst>
            </p:cNvPr>
            <p:cNvSpPr/>
            <p:nvPr/>
          </p:nvSpPr>
          <p:spPr>
            <a:xfrm>
              <a:off x="4901760" y="4167123"/>
              <a:ext cx="2523906" cy="741556"/>
            </a:xfrm>
            <a:prstGeom prst="rect">
              <a:avLst/>
            </a:prstGeom>
            <a:solidFill>
              <a:srgbClr val="195897">
                <a:alpha val="50196"/>
              </a:srgbClr>
            </a:solidFill>
            <a:ln w="38100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32" name="Subtitle 2">
              <a:extLst>
                <a:ext uri="{FF2B5EF4-FFF2-40B4-BE49-F238E27FC236}">
                  <a16:creationId xmlns="" xmlns:a16="http://schemas.microsoft.com/office/drawing/2014/main" id="{8931DDF4-EED1-45E9-B4C4-025DAAF03EC5}"/>
                </a:ext>
              </a:extLst>
            </p:cNvPr>
            <p:cNvSpPr txBox="1">
              <a:spLocks/>
            </p:cNvSpPr>
            <p:nvPr/>
          </p:nvSpPr>
          <p:spPr>
            <a:xfrm>
              <a:off x="4993610" y="4189829"/>
              <a:ext cx="2428156" cy="718851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no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Contact the Brexit coordinators of customs in case of questions</a:t>
              </a:r>
            </a:p>
          </p:txBody>
        </p:sp>
      </p:grpSp>
      <p:grpSp>
        <p:nvGrpSpPr>
          <p:cNvPr id="67" name="Groep 66">
            <a:extLst>
              <a:ext uri="{FF2B5EF4-FFF2-40B4-BE49-F238E27FC236}">
                <a16:creationId xmlns="" xmlns:a16="http://schemas.microsoft.com/office/drawing/2014/main" id="{F7569968-DA09-4F7E-A2E2-16D9C4793B10}"/>
              </a:ext>
            </a:extLst>
          </p:cNvPr>
          <p:cNvGrpSpPr/>
          <p:nvPr/>
        </p:nvGrpSpPr>
        <p:grpSpPr>
          <a:xfrm>
            <a:off x="4747758" y="4931385"/>
            <a:ext cx="2523907" cy="741556"/>
            <a:chOff x="4901758" y="4931385"/>
            <a:chExt cx="2523907" cy="741556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0C71F7AF-8387-4BDB-B033-2774084ECD5C}"/>
                </a:ext>
              </a:extLst>
            </p:cNvPr>
            <p:cNvSpPr/>
            <p:nvPr/>
          </p:nvSpPr>
          <p:spPr>
            <a:xfrm>
              <a:off x="4901758" y="4931385"/>
              <a:ext cx="2520000" cy="741556"/>
            </a:xfrm>
            <a:prstGeom prst="rect">
              <a:avLst/>
            </a:prstGeom>
            <a:solidFill>
              <a:srgbClr val="195897">
                <a:alpha val="50196"/>
              </a:srgbClr>
            </a:solidFill>
            <a:ln w="38100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33" name="Subtitle 2">
              <a:extLst>
                <a:ext uri="{FF2B5EF4-FFF2-40B4-BE49-F238E27FC236}">
                  <a16:creationId xmlns="" xmlns:a16="http://schemas.microsoft.com/office/drawing/2014/main" id="{82339EC7-B524-4937-B58E-ACB9C1843A12}"/>
                </a:ext>
              </a:extLst>
            </p:cNvPr>
            <p:cNvSpPr txBox="1">
              <a:spLocks/>
            </p:cNvSpPr>
            <p:nvPr/>
          </p:nvSpPr>
          <p:spPr>
            <a:xfrm>
              <a:off x="4993610" y="4931577"/>
              <a:ext cx="2432055" cy="718466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Check whether your goods flows are subject to additional checks (FAVV, FAGG,…)</a:t>
              </a:r>
            </a:p>
          </p:txBody>
        </p:sp>
      </p:grpSp>
      <p:grpSp>
        <p:nvGrpSpPr>
          <p:cNvPr id="68" name="Groep 67">
            <a:extLst>
              <a:ext uri="{FF2B5EF4-FFF2-40B4-BE49-F238E27FC236}">
                <a16:creationId xmlns="" xmlns:a16="http://schemas.microsoft.com/office/drawing/2014/main" id="{B01BBEAB-C47B-4D3D-A63D-DA18FC20CF3C}"/>
              </a:ext>
            </a:extLst>
          </p:cNvPr>
          <p:cNvGrpSpPr/>
          <p:nvPr/>
        </p:nvGrpSpPr>
        <p:grpSpPr>
          <a:xfrm>
            <a:off x="4747767" y="5661588"/>
            <a:ext cx="2523898" cy="741556"/>
            <a:chOff x="4901767" y="5661588"/>
            <a:chExt cx="2523898" cy="741556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B6AE35E4-C43D-4BA1-9478-A209D0D4636E}"/>
                </a:ext>
              </a:extLst>
            </p:cNvPr>
            <p:cNvSpPr/>
            <p:nvPr/>
          </p:nvSpPr>
          <p:spPr>
            <a:xfrm>
              <a:off x="4901767" y="5661588"/>
              <a:ext cx="2520000" cy="741556"/>
            </a:xfrm>
            <a:prstGeom prst="rect">
              <a:avLst/>
            </a:prstGeom>
            <a:solidFill>
              <a:srgbClr val="195897">
                <a:alpha val="50196"/>
              </a:srgbClr>
            </a:solidFill>
            <a:ln w="38100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34" name="Subtitle 2">
              <a:extLst>
                <a:ext uri="{FF2B5EF4-FFF2-40B4-BE49-F238E27FC236}">
                  <a16:creationId xmlns="" xmlns:a16="http://schemas.microsoft.com/office/drawing/2014/main" id="{42C8C803-8A64-493A-9BBF-5343648CE731}"/>
                </a:ext>
              </a:extLst>
            </p:cNvPr>
            <p:cNvSpPr txBox="1">
              <a:spLocks/>
            </p:cNvSpPr>
            <p:nvPr/>
          </p:nvSpPr>
          <p:spPr>
            <a:xfrm>
              <a:off x="4993610" y="5673133"/>
              <a:ext cx="2432055" cy="718466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Contact a customs representative if you have no experience with customs </a:t>
              </a:r>
            </a:p>
          </p:txBody>
        </p:sp>
      </p:grpSp>
      <p:sp>
        <p:nvSpPr>
          <p:cNvPr id="35" name="Subtitle 2">
            <a:extLst>
              <a:ext uri="{FF2B5EF4-FFF2-40B4-BE49-F238E27FC236}">
                <a16:creationId xmlns="" xmlns:a16="http://schemas.microsoft.com/office/drawing/2014/main" id="{137B97C1-3FD0-451C-8573-C50FE54C38FB}"/>
              </a:ext>
            </a:extLst>
          </p:cNvPr>
          <p:cNvSpPr txBox="1">
            <a:spLocks/>
          </p:cNvSpPr>
          <p:nvPr/>
        </p:nvSpPr>
        <p:spPr>
          <a:xfrm>
            <a:off x="8788096" y="2923674"/>
            <a:ext cx="2430130" cy="259686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636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92037">
                    <a:lumMod val="90000"/>
                    <a:lumOff val="10000"/>
                  </a:srgbClr>
                </a:solidFill>
                <a:effectLst/>
                <a:uLnTx/>
                <a:uFillTx/>
                <a:latin typeface="Sansa Con Std Normal" panose="02000603080000020004" pitchFamily="50" charset="0"/>
                <a:ea typeface="Lato Light" panose="020F0502020204030203" pitchFamily="34" charset="0"/>
                <a:cs typeface="Mukta ExtraLight" panose="020B0000000000000000" pitchFamily="34" charset="77"/>
              </a:rPr>
              <a:t>Register with RX/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92037">
                    <a:lumMod val="90000"/>
                    <a:lumOff val="10000"/>
                  </a:srgbClr>
                </a:solidFill>
                <a:effectLst/>
                <a:uLnTx/>
                <a:uFillTx/>
                <a:latin typeface="Sansa Con Std Normal" panose="02000603080000020004" pitchFamily="50" charset="0"/>
                <a:ea typeface="Lato Light" panose="020F0502020204030203" pitchFamily="34" charset="0"/>
                <a:cs typeface="Mukta ExtraLight" panose="020B0000000000000000" pitchFamily="34" charset="77"/>
              </a:rPr>
              <a:t>SeaPort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92037">
                  <a:lumMod val="90000"/>
                  <a:lumOff val="10000"/>
                </a:srgbClr>
              </a:solidFill>
              <a:effectLst/>
              <a:uLnTx/>
              <a:uFillTx/>
              <a:latin typeface="Sansa Con Std Normal" panose="02000603080000020004" pitchFamily="50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grpSp>
        <p:nvGrpSpPr>
          <p:cNvPr id="69" name="Groep 68">
            <a:extLst>
              <a:ext uri="{FF2B5EF4-FFF2-40B4-BE49-F238E27FC236}">
                <a16:creationId xmlns="" xmlns:a16="http://schemas.microsoft.com/office/drawing/2014/main" id="{8345160B-415C-40DE-BE79-164A663A0178}"/>
              </a:ext>
            </a:extLst>
          </p:cNvPr>
          <p:cNvGrpSpPr/>
          <p:nvPr/>
        </p:nvGrpSpPr>
        <p:grpSpPr>
          <a:xfrm>
            <a:off x="8694329" y="3436920"/>
            <a:ext cx="2590959" cy="741556"/>
            <a:chOff x="8694329" y="3436920"/>
            <a:chExt cx="2590959" cy="741556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BBD3C3D2-B1B2-4956-8FA4-42FE06BF202C}"/>
                </a:ext>
              </a:extLst>
            </p:cNvPr>
            <p:cNvSpPr/>
            <p:nvPr/>
          </p:nvSpPr>
          <p:spPr>
            <a:xfrm>
              <a:off x="8694329" y="3436920"/>
              <a:ext cx="2520000" cy="741556"/>
            </a:xfrm>
            <a:prstGeom prst="rect">
              <a:avLst/>
            </a:prstGeom>
            <a:solidFill>
              <a:srgbClr val="092037">
                <a:lumMod val="90000"/>
                <a:lumOff val="10000"/>
                <a:alpha val="50196"/>
              </a:srgbClr>
            </a:solidFill>
            <a:ln w="38100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Subtitle 2">
              <a:extLst>
                <a:ext uri="{FF2B5EF4-FFF2-40B4-BE49-F238E27FC236}">
                  <a16:creationId xmlns="" xmlns:a16="http://schemas.microsoft.com/office/drawing/2014/main" id="{5349A92A-CC91-488E-AAC4-39D652AF1F8D}"/>
                </a:ext>
              </a:extLst>
            </p:cNvPr>
            <p:cNvSpPr txBox="1">
              <a:spLocks/>
            </p:cNvSpPr>
            <p:nvPr/>
          </p:nvSpPr>
          <p:spPr>
            <a:xfrm>
              <a:off x="8788096" y="3563881"/>
              <a:ext cx="2497192" cy="487634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Subscribe to the e-Desk ferry service of RX/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SeaPort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92037">
                    <a:lumMod val="90000"/>
                    <a:lumOff val="10000"/>
                  </a:srgbClr>
                </a:solidFill>
                <a:effectLst/>
                <a:uLnTx/>
                <a:uFillTx/>
                <a:latin typeface="Sansa Con Std Normal" panose="02000603080000020004" pitchFamily="50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grpSp>
        <p:nvGrpSpPr>
          <p:cNvPr id="70" name="Groep 69">
            <a:extLst>
              <a:ext uri="{FF2B5EF4-FFF2-40B4-BE49-F238E27FC236}">
                <a16:creationId xmlns="" xmlns:a16="http://schemas.microsoft.com/office/drawing/2014/main" id="{BA05377A-29CC-449B-87CA-3912D1271FF9}"/>
              </a:ext>
            </a:extLst>
          </p:cNvPr>
          <p:cNvGrpSpPr/>
          <p:nvPr/>
        </p:nvGrpSpPr>
        <p:grpSpPr>
          <a:xfrm>
            <a:off x="8694327" y="4178476"/>
            <a:ext cx="2590959" cy="741556"/>
            <a:chOff x="8694327" y="4178476"/>
            <a:chExt cx="2590959" cy="74155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BBE7742A-1C9B-4133-BED9-7791DE5FD2C2}"/>
                </a:ext>
              </a:extLst>
            </p:cNvPr>
            <p:cNvSpPr/>
            <p:nvPr/>
          </p:nvSpPr>
          <p:spPr>
            <a:xfrm>
              <a:off x="8694327" y="4178476"/>
              <a:ext cx="2520000" cy="741556"/>
            </a:xfrm>
            <a:prstGeom prst="rect">
              <a:avLst/>
            </a:prstGeom>
            <a:solidFill>
              <a:srgbClr val="092037">
                <a:lumMod val="90000"/>
                <a:lumOff val="10000"/>
                <a:alpha val="50196"/>
              </a:srgbClr>
            </a:solidFill>
            <a:ln w="38100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Subtitle 2">
              <a:extLst>
                <a:ext uri="{FF2B5EF4-FFF2-40B4-BE49-F238E27FC236}">
                  <a16:creationId xmlns="" xmlns:a16="http://schemas.microsoft.com/office/drawing/2014/main" id="{264974E3-CB72-4FB1-9FAC-62E2754F2C7F}"/>
                </a:ext>
              </a:extLst>
            </p:cNvPr>
            <p:cNvSpPr txBox="1">
              <a:spLocks/>
            </p:cNvSpPr>
            <p:nvPr/>
          </p:nvSpPr>
          <p:spPr>
            <a:xfrm>
              <a:off x="8788094" y="4305437"/>
              <a:ext cx="2497192" cy="487634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Subscribe to the RX/Dashboard service of RX/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SeaPort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92037">
                    <a:lumMod val="90000"/>
                    <a:lumOff val="10000"/>
                  </a:srgbClr>
                </a:solidFill>
                <a:effectLst/>
                <a:uLnTx/>
                <a:uFillTx/>
                <a:latin typeface="Sansa Con Std Normal" panose="02000603080000020004" pitchFamily="50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grpSp>
        <p:nvGrpSpPr>
          <p:cNvPr id="71" name="Groep 70">
            <a:extLst>
              <a:ext uri="{FF2B5EF4-FFF2-40B4-BE49-F238E27FC236}">
                <a16:creationId xmlns="" xmlns:a16="http://schemas.microsoft.com/office/drawing/2014/main" id="{032E0B45-90F3-4A9A-B183-8BE4B56BB63F}"/>
              </a:ext>
            </a:extLst>
          </p:cNvPr>
          <p:cNvGrpSpPr/>
          <p:nvPr/>
        </p:nvGrpSpPr>
        <p:grpSpPr>
          <a:xfrm>
            <a:off x="8694327" y="4920032"/>
            <a:ext cx="2590955" cy="741556"/>
            <a:chOff x="8694327" y="4920032"/>
            <a:chExt cx="2590955" cy="741556"/>
          </a:xfrm>
        </p:grpSpPr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56118B7A-9D64-4F8C-B40A-C3E4A866BA10}"/>
                </a:ext>
              </a:extLst>
            </p:cNvPr>
            <p:cNvSpPr/>
            <p:nvPr/>
          </p:nvSpPr>
          <p:spPr>
            <a:xfrm>
              <a:off x="8694327" y="4920032"/>
              <a:ext cx="2520000" cy="741556"/>
            </a:xfrm>
            <a:prstGeom prst="rect">
              <a:avLst/>
            </a:prstGeom>
            <a:solidFill>
              <a:srgbClr val="092037">
                <a:lumMod val="90000"/>
                <a:lumOff val="10000"/>
                <a:alpha val="50196"/>
              </a:srgbClr>
            </a:solidFill>
            <a:ln w="38100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Subtitle 2">
              <a:extLst>
                <a:ext uri="{FF2B5EF4-FFF2-40B4-BE49-F238E27FC236}">
                  <a16:creationId xmlns="" xmlns:a16="http://schemas.microsoft.com/office/drawing/2014/main" id="{41ED986E-E8AA-44E2-8E4B-59AA51D47986}"/>
                </a:ext>
              </a:extLst>
            </p:cNvPr>
            <p:cNvSpPr txBox="1">
              <a:spLocks/>
            </p:cNvSpPr>
            <p:nvPr/>
          </p:nvSpPr>
          <p:spPr>
            <a:xfrm>
              <a:off x="8788090" y="5043755"/>
              <a:ext cx="2497192" cy="494110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Contact RX/Seaport if you want 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</a:b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to set up an EDI connection</a:t>
              </a:r>
            </a:p>
          </p:txBody>
        </p:sp>
      </p:grpSp>
      <p:grpSp>
        <p:nvGrpSpPr>
          <p:cNvPr id="72" name="Groep 71">
            <a:extLst>
              <a:ext uri="{FF2B5EF4-FFF2-40B4-BE49-F238E27FC236}">
                <a16:creationId xmlns="" xmlns:a16="http://schemas.microsoft.com/office/drawing/2014/main" id="{69DFB77E-D352-4D57-BBDA-F62DF26A5416}"/>
              </a:ext>
            </a:extLst>
          </p:cNvPr>
          <p:cNvGrpSpPr/>
          <p:nvPr/>
        </p:nvGrpSpPr>
        <p:grpSpPr>
          <a:xfrm>
            <a:off x="8694325" y="5661588"/>
            <a:ext cx="2590955" cy="741556"/>
            <a:chOff x="8694325" y="5661588"/>
            <a:chExt cx="2590955" cy="741556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BF32CA7F-6AF2-46E7-BF0A-B57FE50915C6}"/>
                </a:ext>
              </a:extLst>
            </p:cNvPr>
            <p:cNvSpPr/>
            <p:nvPr/>
          </p:nvSpPr>
          <p:spPr>
            <a:xfrm>
              <a:off x="8694325" y="5661588"/>
              <a:ext cx="2520000" cy="741556"/>
            </a:xfrm>
            <a:prstGeom prst="rect">
              <a:avLst/>
            </a:prstGeom>
            <a:solidFill>
              <a:srgbClr val="092037">
                <a:lumMod val="90000"/>
                <a:lumOff val="10000"/>
                <a:alpha val="50196"/>
              </a:srgbClr>
            </a:solidFill>
            <a:ln w="38100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a Con Std Normal" panose="0200060308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Subtitle 2">
              <a:extLst>
                <a:ext uri="{FF2B5EF4-FFF2-40B4-BE49-F238E27FC236}">
                  <a16:creationId xmlns="" xmlns:a16="http://schemas.microsoft.com/office/drawing/2014/main" id="{BBF75DBB-4F08-4C13-9D4C-D076FDBC662B}"/>
                </a:ext>
              </a:extLst>
            </p:cNvPr>
            <p:cNvSpPr txBox="1">
              <a:spLocks/>
            </p:cNvSpPr>
            <p:nvPr/>
          </p:nvSpPr>
          <p:spPr>
            <a:xfrm>
              <a:off x="8788088" y="5669895"/>
              <a:ext cx="2497192" cy="724942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92037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Sansa Con Std Normal" panose="02000603080000020004" pitchFamily="50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Encourage your truckers to use the “green lights” check on the RX/Dashboard</a:t>
              </a:r>
            </a:p>
          </p:txBody>
        </p:sp>
      </p:grpSp>
      <p:sp>
        <p:nvSpPr>
          <p:cNvPr id="40" name="Rectangle 9">
            <a:extLst>
              <a:ext uri="{FF2B5EF4-FFF2-40B4-BE49-F238E27FC236}">
                <a16:creationId xmlns="" xmlns:a16="http://schemas.microsoft.com/office/drawing/2014/main" id="{68D3A027-2328-411C-BD41-4BC0CF546315}"/>
              </a:ext>
            </a:extLst>
          </p:cNvPr>
          <p:cNvSpPr/>
          <p:nvPr/>
        </p:nvSpPr>
        <p:spPr>
          <a:xfrm>
            <a:off x="183835" y="2749858"/>
            <a:ext cx="648000" cy="648000"/>
          </a:xfrm>
          <a:prstGeom prst="rect">
            <a:avLst/>
          </a:prstGeom>
          <a:solidFill>
            <a:srgbClr val="E7E6E6">
              <a:alpha val="50196"/>
            </a:srgbClr>
          </a:solidFill>
          <a:ln w="38100" cap="flat" cmpd="sng" algn="ctr">
            <a:solidFill>
              <a:srgbClr val="37AAE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sp>
        <p:nvSpPr>
          <p:cNvPr id="41" name="Rectangle 9">
            <a:extLst>
              <a:ext uri="{FF2B5EF4-FFF2-40B4-BE49-F238E27FC236}">
                <a16:creationId xmlns="" xmlns:a16="http://schemas.microsoft.com/office/drawing/2014/main" id="{B5571747-921D-4E91-A15B-977D523E5F09}"/>
              </a:ext>
            </a:extLst>
          </p:cNvPr>
          <p:cNvSpPr/>
          <p:nvPr/>
        </p:nvSpPr>
        <p:spPr>
          <a:xfrm>
            <a:off x="184211" y="3483698"/>
            <a:ext cx="648000" cy="648000"/>
          </a:xfrm>
          <a:prstGeom prst="rect">
            <a:avLst/>
          </a:prstGeom>
          <a:solidFill>
            <a:srgbClr val="E7E6E6">
              <a:alpha val="50196"/>
            </a:srgbClr>
          </a:solidFill>
          <a:ln w="38100" cap="flat" cmpd="sng" algn="ctr">
            <a:solidFill>
              <a:srgbClr val="37AAE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sp>
        <p:nvSpPr>
          <p:cNvPr id="42" name="Rectangle 9">
            <a:extLst>
              <a:ext uri="{FF2B5EF4-FFF2-40B4-BE49-F238E27FC236}">
                <a16:creationId xmlns="" xmlns:a16="http://schemas.microsoft.com/office/drawing/2014/main" id="{F0219B75-8B33-4276-9FA2-573D6BAC9664}"/>
              </a:ext>
            </a:extLst>
          </p:cNvPr>
          <p:cNvSpPr/>
          <p:nvPr/>
        </p:nvSpPr>
        <p:spPr>
          <a:xfrm>
            <a:off x="183835" y="4220943"/>
            <a:ext cx="648000" cy="648000"/>
          </a:xfrm>
          <a:prstGeom prst="rect">
            <a:avLst/>
          </a:prstGeom>
          <a:solidFill>
            <a:srgbClr val="E7E6E6">
              <a:alpha val="50196"/>
            </a:srgbClr>
          </a:solidFill>
          <a:ln w="38100" cap="flat" cmpd="sng" algn="ctr">
            <a:solidFill>
              <a:srgbClr val="37AAE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sp>
        <p:nvSpPr>
          <p:cNvPr id="43" name="Rectangle 9">
            <a:extLst>
              <a:ext uri="{FF2B5EF4-FFF2-40B4-BE49-F238E27FC236}">
                <a16:creationId xmlns="" xmlns:a16="http://schemas.microsoft.com/office/drawing/2014/main" id="{1F9C0ACC-7D71-4FCD-BB94-1D8D6CDADE81}"/>
              </a:ext>
            </a:extLst>
          </p:cNvPr>
          <p:cNvSpPr/>
          <p:nvPr/>
        </p:nvSpPr>
        <p:spPr>
          <a:xfrm>
            <a:off x="183835" y="4966810"/>
            <a:ext cx="648000" cy="648000"/>
          </a:xfrm>
          <a:prstGeom prst="rect">
            <a:avLst/>
          </a:prstGeom>
          <a:solidFill>
            <a:srgbClr val="E7E6E6">
              <a:alpha val="50196"/>
            </a:srgbClr>
          </a:solidFill>
          <a:ln w="38100" cap="flat" cmpd="sng" algn="ctr">
            <a:solidFill>
              <a:srgbClr val="37AAE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sp>
        <p:nvSpPr>
          <p:cNvPr id="44" name="Rectangle 9">
            <a:extLst>
              <a:ext uri="{FF2B5EF4-FFF2-40B4-BE49-F238E27FC236}">
                <a16:creationId xmlns="" xmlns:a16="http://schemas.microsoft.com/office/drawing/2014/main" id="{0A0E6B24-C087-4E82-B7AA-2A2416FA6C12}"/>
              </a:ext>
            </a:extLst>
          </p:cNvPr>
          <p:cNvSpPr/>
          <p:nvPr/>
        </p:nvSpPr>
        <p:spPr>
          <a:xfrm>
            <a:off x="183835" y="5708366"/>
            <a:ext cx="648000" cy="648000"/>
          </a:xfrm>
          <a:prstGeom prst="rect">
            <a:avLst/>
          </a:prstGeom>
          <a:solidFill>
            <a:srgbClr val="E7E6E6">
              <a:alpha val="50196"/>
            </a:srgbClr>
          </a:solidFill>
          <a:ln w="38100" cap="flat" cmpd="sng" algn="ctr">
            <a:solidFill>
              <a:srgbClr val="37AAE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sp>
        <p:nvSpPr>
          <p:cNvPr id="45" name="Rectangle 9">
            <a:extLst>
              <a:ext uri="{FF2B5EF4-FFF2-40B4-BE49-F238E27FC236}">
                <a16:creationId xmlns="" xmlns:a16="http://schemas.microsoft.com/office/drawing/2014/main" id="{48B6C16B-D18B-474E-B702-511A7AAE2A49}"/>
              </a:ext>
            </a:extLst>
          </p:cNvPr>
          <p:cNvSpPr/>
          <p:nvPr/>
        </p:nvSpPr>
        <p:spPr>
          <a:xfrm>
            <a:off x="3973113" y="2732085"/>
            <a:ext cx="648000" cy="648000"/>
          </a:xfrm>
          <a:prstGeom prst="rect">
            <a:avLst/>
          </a:prstGeom>
          <a:solidFill>
            <a:srgbClr val="E7E6E6">
              <a:alpha val="50196"/>
            </a:srgbClr>
          </a:solidFill>
          <a:ln w="38100" cap="flat" cmpd="sng" algn="ctr">
            <a:solidFill>
              <a:srgbClr val="19589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sp>
        <p:nvSpPr>
          <p:cNvPr id="46" name="Rectangle 9">
            <a:extLst>
              <a:ext uri="{FF2B5EF4-FFF2-40B4-BE49-F238E27FC236}">
                <a16:creationId xmlns="" xmlns:a16="http://schemas.microsoft.com/office/drawing/2014/main" id="{0ECD432F-739B-4A02-8CFE-0F7E3EA0F411}"/>
              </a:ext>
            </a:extLst>
          </p:cNvPr>
          <p:cNvSpPr/>
          <p:nvPr/>
        </p:nvSpPr>
        <p:spPr>
          <a:xfrm>
            <a:off x="3972662" y="3486967"/>
            <a:ext cx="648000" cy="648000"/>
          </a:xfrm>
          <a:prstGeom prst="rect">
            <a:avLst/>
          </a:prstGeom>
          <a:solidFill>
            <a:srgbClr val="E7E6E6">
              <a:alpha val="50196"/>
            </a:srgbClr>
          </a:solidFill>
          <a:ln w="38100" cap="flat" cmpd="sng" algn="ctr">
            <a:solidFill>
              <a:srgbClr val="19589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sp>
        <p:nvSpPr>
          <p:cNvPr id="47" name="Rectangle 9">
            <a:extLst>
              <a:ext uri="{FF2B5EF4-FFF2-40B4-BE49-F238E27FC236}">
                <a16:creationId xmlns="" xmlns:a16="http://schemas.microsoft.com/office/drawing/2014/main" id="{2DBE5F9E-984F-48F7-81D7-B15D0D334F86}"/>
              </a:ext>
            </a:extLst>
          </p:cNvPr>
          <p:cNvSpPr/>
          <p:nvPr/>
        </p:nvSpPr>
        <p:spPr>
          <a:xfrm>
            <a:off x="3972662" y="4974943"/>
            <a:ext cx="648000" cy="648000"/>
          </a:xfrm>
          <a:prstGeom prst="rect">
            <a:avLst/>
          </a:prstGeom>
          <a:solidFill>
            <a:srgbClr val="E7E6E6">
              <a:alpha val="50196"/>
            </a:srgbClr>
          </a:solidFill>
          <a:ln w="38100" cap="flat" cmpd="sng" algn="ctr">
            <a:solidFill>
              <a:srgbClr val="19589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sp>
        <p:nvSpPr>
          <p:cNvPr id="48" name="Rectangle 9">
            <a:extLst>
              <a:ext uri="{FF2B5EF4-FFF2-40B4-BE49-F238E27FC236}">
                <a16:creationId xmlns="" xmlns:a16="http://schemas.microsoft.com/office/drawing/2014/main" id="{8574C306-5643-4B67-9BAA-432AB4CF676C}"/>
              </a:ext>
            </a:extLst>
          </p:cNvPr>
          <p:cNvSpPr/>
          <p:nvPr/>
        </p:nvSpPr>
        <p:spPr>
          <a:xfrm>
            <a:off x="3972662" y="4230955"/>
            <a:ext cx="648000" cy="648000"/>
          </a:xfrm>
          <a:prstGeom prst="rect">
            <a:avLst/>
          </a:prstGeom>
          <a:solidFill>
            <a:srgbClr val="E7E6E6">
              <a:alpha val="50196"/>
            </a:srgbClr>
          </a:solidFill>
          <a:ln w="38100" cap="flat" cmpd="sng" algn="ctr">
            <a:solidFill>
              <a:srgbClr val="19589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sp>
        <p:nvSpPr>
          <p:cNvPr id="49" name="Rectangle 9">
            <a:extLst>
              <a:ext uri="{FF2B5EF4-FFF2-40B4-BE49-F238E27FC236}">
                <a16:creationId xmlns="" xmlns:a16="http://schemas.microsoft.com/office/drawing/2014/main" id="{DB174749-B215-4470-A623-F48573504CF7}"/>
              </a:ext>
            </a:extLst>
          </p:cNvPr>
          <p:cNvSpPr/>
          <p:nvPr/>
        </p:nvSpPr>
        <p:spPr>
          <a:xfrm>
            <a:off x="3976792" y="5709131"/>
            <a:ext cx="648000" cy="648000"/>
          </a:xfrm>
          <a:prstGeom prst="rect">
            <a:avLst/>
          </a:prstGeom>
          <a:solidFill>
            <a:srgbClr val="E7E6E6">
              <a:alpha val="50196"/>
            </a:srgbClr>
          </a:solidFill>
          <a:ln w="38100" cap="flat" cmpd="sng" algn="ctr">
            <a:solidFill>
              <a:srgbClr val="19589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sp>
        <p:nvSpPr>
          <p:cNvPr id="50" name="Rectangle 9">
            <a:extLst>
              <a:ext uri="{FF2B5EF4-FFF2-40B4-BE49-F238E27FC236}">
                <a16:creationId xmlns="" xmlns:a16="http://schemas.microsoft.com/office/drawing/2014/main" id="{AA768A0E-6CC5-4A83-9628-91C0E2EC3832}"/>
              </a:ext>
            </a:extLst>
          </p:cNvPr>
          <p:cNvSpPr/>
          <p:nvPr/>
        </p:nvSpPr>
        <p:spPr>
          <a:xfrm>
            <a:off x="7916445" y="2744498"/>
            <a:ext cx="648000" cy="648000"/>
          </a:xfrm>
          <a:prstGeom prst="rect">
            <a:avLst/>
          </a:prstGeom>
          <a:solidFill>
            <a:srgbClr val="E7E6E6">
              <a:alpha val="50196"/>
            </a:srgbClr>
          </a:solidFill>
          <a:ln w="38100" cap="flat" cmpd="sng" algn="ctr">
            <a:solidFill>
              <a:srgbClr val="092037">
                <a:lumMod val="90000"/>
                <a:lumOff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sp>
        <p:nvSpPr>
          <p:cNvPr id="51" name="Rectangle 9">
            <a:extLst>
              <a:ext uri="{FF2B5EF4-FFF2-40B4-BE49-F238E27FC236}">
                <a16:creationId xmlns="" xmlns:a16="http://schemas.microsoft.com/office/drawing/2014/main" id="{FD9F7AE2-3A7D-4B72-B93F-DFCB73002A9A}"/>
              </a:ext>
            </a:extLst>
          </p:cNvPr>
          <p:cNvSpPr/>
          <p:nvPr/>
        </p:nvSpPr>
        <p:spPr>
          <a:xfrm>
            <a:off x="7916445" y="3470026"/>
            <a:ext cx="648000" cy="648000"/>
          </a:xfrm>
          <a:prstGeom prst="rect">
            <a:avLst/>
          </a:prstGeom>
          <a:solidFill>
            <a:srgbClr val="E7E6E6">
              <a:alpha val="50196"/>
            </a:srgbClr>
          </a:solidFill>
          <a:ln w="38100" cap="flat" cmpd="sng" algn="ctr">
            <a:solidFill>
              <a:srgbClr val="092037">
                <a:lumMod val="90000"/>
                <a:lumOff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sp>
        <p:nvSpPr>
          <p:cNvPr id="52" name="Rectangle 9">
            <a:extLst>
              <a:ext uri="{FF2B5EF4-FFF2-40B4-BE49-F238E27FC236}">
                <a16:creationId xmlns="" xmlns:a16="http://schemas.microsoft.com/office/drawing/2014/main" id="{10478105-ED46-4E55-871C-FB8F5B934E8F}"/>
              </a:ext>
            </a:extLst>
          </p:cNvPr>
          <p:cNvSpPr/>
          <p:nvPr/>
        </p:nvSpPr>
        <p:spPr>
          <a:xfrm>
            <a:off x="7916445" y="4217283"/>
            <a:ext cx="648000" cy="648000"/>
          </a:xfrm>
          <a:prstGeom prst="rect">
            <a:avLst/>
          </a:prstGeom>
          <a:solidFill>
            <a:srgbClr val="E7E6E6">
              <a:alpha val="50196"/>
            </a:srgbClr>
          </a:solidFill>
          <a:ln w="38100" cap="flat" cmpd="sng" algn="ctr">
            <a:solidFill>
              <a:srgbClr val="092037">
                <a:lumMod val="90000"/>
                <a:lumOff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sp>
        <p:nvSpPr>
          <p:cNvPr id="53" name="Rectangle 9">
            <a:extLst>
              <a:ext uri="{FF2B5EF4-FFF2-40B4-BE49-F238E27FC236}">
                <a16:creationId xmlns="" xmlns:a16="http://schemas.microsoft.com/office/drawing/2014/main" id="{F97C69E5-A25A-4E54-B7A1-7636323C1750}"/>
              </a:ext>
            </a:extLst>
          </p:cNvPr>
          <p:cNvSpPr/>
          <p:nvPr/>
        </p:nvSpPr>
        <p:spPr>
          <a:xfrm>
            <a:off x="7916445" y="4960506"/>
            <a:ext cx="648000" cy="648000"/>
          </a:xfrm>
          <a:prstGeom prst="rect">
            <a:avLst/>
          </a:prstGeom>
          <a:solidFill>
            <a:srgbClr val="E7E6E6">
              <a:alpha val="50196"/>
            </a:srgbClr>
          </a:solidFill>
          <a:ln w="38100" cap="flat" cmpd="sng" algn="ctr">
            <a:solidFill>
              <a:srgbClr val="092037">
                <a:lumMod val="90000"/>
                <a:lumOff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sp>
        <p:nvSpPr>
          <p:cNvPr id="54" name="Rectangle 9">
            <a:extLst>
              <a:ext uri="{FF2B5EF4-FFF2-40B4-BE49-F238E27FC236}">
                <a16:creationId xmlns="" xmlns:a16="http://schemas.microsoft.com/office/drawing/2014/main" id="{B6D71CB3-E440-4249-B099-7D36EF90280E}"/>
              </a:ext>
            </a:extLst>
          </p:cNvPr>
          <p:cNvSpPr/>
          <p:nvPr/>
        </p:nvSpPr>
        <p:spPr>
          <a:xfrm>
            <a:off x="7916445" y="5694694"/>
            <a:ext cx="648000" cy="648000"/>
          </a:xfrm>
          <a:prstGeom prst="rect">
            <a:avLst/>
          </a:prstGeom>
          <a:solidFill>
            <a:srgbClr val="E7E6E6">
              <a:alpha val="50196"/>
            </a:srgbClr>
          </a:solidFill>
          <a:ln w="38100" cap="flat" cmpd="sng" algn="ctr">
            <a:solidFill>
              <a:srgbClr val="092037">
                <a:lumMod val="90000"/>
                <a:lumOff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nsa Con Std Normal" panose="02000603080000020004" pitchFamily="50" charset="0"/>
              <a:ea typeface="+mn-ea"/>
              <a:cs typeface="+mn-cs"/>
            </a:endParaRPr>
          </a:p>
        </p:txBody>
      </p:sp>
      <p:pic>
        <p:nvPicPr>
          <p:cNvPr id="56" name="Afbeelding 55">
            <a:extLst>
              <a:ext uri="{FF2B5EF4-FFF2-40B4-BE49-F238E27FC236}">
                <a16:creationId xmlns="" xmlns:a16="http://schemas.microsoft.com/office/drawing/2014/main" id="{BA1A0ACE-B8A2-4A2C-A506-6B87D523E5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929" y="5154"/>
            <a:ext cx="1144624" cy="682073"/>
          </a:xfrm>
          <a:prstGeom prst="rect">
            <a:avLst/>
          </a:prstGeom>
        </p:spPr>
      </p:pic>
      <p:sp>
        <p:nvSpPr>
          <p:cNvPr id="74" name="TextBox 48">
            <a:extLst>
              <a:ext uri="{FF2B5EF4-FFF2-40B4-BE49-F238E27FC236}">
                <a16:creationId xmlns="" xmlns:a16="http://schemas.microsoft.com/office/drawing/2014/main" id="{80651404-9D87-4A95-A8F2-0A3A923B3670}"/>
              </a:ext>
            </a:extLst>
          </p:cNvPr>
          <p:cNvSpPr txBox="1"/>
          <p:nvPr/>
        </p:nvSpPr>
        <p:spPr>
          <a:xfrm>
            <a:off x="148129" y="98909"/>
            <a:ext cx="4312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200" b="1" i="0" u="none" strike="noStrike" kern="0" cap="none" spc="0" normalizeH="0" baseline="0" noProof="0" dirty="0">
                <a:ln>
                  <a:noFill/>
                </a:ln>
                <a:solidFill>
                  <a:srgbClr val="24496E">
                    <a:lumMod val="75000"/>
                  </a:srgbClr>
                </a:solidFill>
                <a:effectLst/>
                <a:uLnTx/>
                <a:uFillTx/>
                <a:latin typeface="Sansa Con Std SemiBold" panose="02000603080000020004" pitchFamily="50" charset="0"/>
                <a:ea typeface="+mn-ea"/>
                <a:cs typeface="Segoe UI" panose="020B0502040204020203" pitchFamily="34" charset="0"/>
              </a:rPr>
              <a:t>BREXIT CHECKLIST</a:t>
            </a:r>
            <a:endParaRPr kumimoji="0" lang="id-ID" sz="3200" b="1" i="0" u="none" strike="noStrike" kern="0" cap="none" spc="0" normalizeH="0" baseline="0" noProof="0" dirty="0">
              <a:ln>
                <a:noFill/>
              </a:ln>
              <a:solidFill>
                <a:srgbClr val="24496E">
                  <a:lumMod val="75000"/>
                </a:srgbClr>
              </a:solidFill>
              <a:effectLst/>
              <a:uLnTx/>
              <a:uFillTx/>
              <a:latin typeface="Sansa Con Std SemiBold" panose="02000603080000020004" pitchFamily="50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31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50"/>
                            </p:stCondLst>
                            <p:childTnLst>
                              <p:par>
                                <p:cTn id="9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5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2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50"/>
                            </p:stCondLst>
                            <p:childTnLst>
                              <p:par>
                                <p:cTn id="1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  <p:bldP spid="35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E68F29B7-1AC8-48F2-BFAF-906991DF96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9" b="16969"/>
          <a:stretch/>
        </p:blipFill>
        <p:spPr>
          <a:xfrm>
            <a:off x="1969332" y="412300"/>
            <a:ext cx="9974857" cy="5183795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="" xmlns:a16="http://schemas.microsoft.com/office/drawing/2014/main" id="{18615D01-7C2D-4B47-8371-E61AEFFB6920}"/>
              </a:ext>
            </a:extLst>
          </p:cNvPr>
          <p:cNvSpPr/>
          <p:nvPr/>
        </p:nvSpPr>
        <p:spPr>
          <a:xfrm>
            <a:off x="5872899" y="339365"/>
            <a:ext cx="1951348" cy="801278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9395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005A0D24-DDAF-4EA6-94BF-F2F48335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 </a:t>
            </a:r>
            <a:br>
              <a:rPr lang="nl-BE" dirty="0"/>
            </a:br>
            <a:endParaRPr lang="nl-BE" dirty="0"/>
          </a:p>
        </p:txBody>
      </p:sp>
      <p:graphicFrame>
        <p:nvGraphicFramePr>
          <p:cNvPr id="6" name="Tijdelijke aanduiding voor inhoud 1">
            <a:extLst>
              <a:ext uri="{FF2B5EF4-FFF2-40B4-BE49-F238E27FC236}">
                <a16:creationId xmlns="" xmlns:a16="http://schemas.microsoft.com/office/drawing/2014/main" id="{A57C5D23-3EF6-4641-B7A6-C4E385CF3CD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105689" y="1448874"/>
          <a:ext cx="8590215" cy="4184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PIJL-LINKS en -RECHTS 5">
            <a:extLst>
              <a:ext uri="{FF2B5EF4-FFF2-40B4-BE49-F238E27FC236}">
                <a16:creationId xmlns="" xmlns:a16="http://schemas.microsoft.com/office/drawing/2014/main" id="{9504BFAC-6FB6-46CE-88DA-1A8B138FBC5E}"/>
              </a:ext>
            </a:extLst>
          </p:cNvPr>
          <p:cNvSpPr/>
          <p:nvPr/>
        </p:nvSpPr>
        <p:spPr>
          <a:xfrm>
            <a:off x="5947408" y="3955811"/>
            <a:ext cx="880805" cy="431315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400"/>
          </a:p>
        </p:txBody>
      </p:sp>
      <p:sp>
        <p:nvSpPr>
          <p:cNvPr id="7" name="Titre 1">
            <a:extLst>
              <a:ext uri="{FF2B5EF4-FFF2-40B4-BE49-F238E27FC236}">
                <a16:creationId xmlns="" xmlns:a16="http://schemas.microsoft.com/office/drawing/2014/main" id="{ADA76A9A-3CD6-489C-B081-DADC145C533C}"/>
              </a:ext>
            </a:extLst>
          </p:cNvPr>
          <p:cNvSpPr txBox="1">
            <a:spLocks/>
          </p:cNvSpPr>
          <p:nvPr/>
        </p:nvSpPr>
        <p:spPr>
          <a:xfrm>
            <a:off x="1513030" y="0"/>
            <a:ext cx="10678970" cy="557427"/>
          </a:xfrm>
          <a:prstGeom prst="rect">
            <a:avLst/>
          </a:prstGeom>
          <a:solidFill>
            <a:srgbClr val="0000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 cap="all" baseline="0">
                <a:solidFill>
                  <a:schemeClr val="accent1"/>
                </a:solidFill>
                <a:latin typeface="Titillium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b="1" cap="none" dirty="0">
                <a:solidFill>
                  <a:schemeClr val="bg1"/>
                </a:solidFill>
                <a:latin typeface="Titillium" panose="00000500000000000000" pitchFamily="2" charset="0"/>
              </a:rPr>
              <a:t>Intra-EU trade versus trade with third countries</a:t>
            </a:r>
          </a:p>
        </p:txBody>
      </p:sp>
    </p:spTree>
    <p:extLst>
      <p:ext uri="{BB962C8B-B14F-4D97-AF65-F5344CB8AC3E}">
        <p14:creationId xmlns:p14="http://schemas.microsoft.com/office/powerpoint/2010/main" val="117980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005A0D24-DDAF-4EA6-94BF-F2F48335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 </a:t>
            </a:r>
            <a:br>
              <a:rPr lang="nl-BE" dirty="0"/>
            </a:br>
            <a:endParaRPr lang="nl-BE" dirty="0"/>
          </a:p>
        </p:txBody>
      </p:sp>
      <p:sp>
        <p:nvSpPr>
          <p:cNvPr id="9" name="Titel 2">
            <a:extLst>
              <a:ext uri="{FF2B5EF4-FFF2-40B4-BE49-F238E27FC236}">
                <a16:creationId xmlns="" xmlns:a16="http://schemas.microsoft.com/office/drawing/2014/main" id="{02F51CBA-E89D-420C-B931-4DD0D0D61FC5}"/>
              </a:ext>
            </a:extLst>
          </p:cNvPr>
          <p:cNvSpPr txBox="1">
            <a:spLocks/>
          </p:cNvSpPr>
          <p:nvPr/>
        </p:nvSpPr>
        <p:spPr>
          <a:xfrm>
            <a:off x="1951146" y="816546"/>
            <a:ext cx="8957264" cy="477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>
                <a:solidFill>
                  <a:srgbClr val="000000"/>
                </a:solidFill>
                <a:latin typeface="Titillium" panose="00000500000000000000" pitchFamily="2" charset="0"/>
              </a:rPr>
              <a:t>Effects on your prices and delivery times!</a:t>
            </a:r>
          </a:p>
        </p:txBody>
      </p:sp>
      <p:graphicFrame>
        <p:nvGraphicFramePr>
          <p:cNvPr id="10" name="Tijdelijke aanduiding voor inhoud 5">
            <a:extLst>
              <a:ext uri="{FF2B5EF4-FFF2-40B4-BE49-F238E27FC236}">
                <a16:creationId xmlns="" xmlns:a16="http://schemas.microsoft.com/office/drawing/2014/main" id="{1E7E2436-6B3B-42B4-AAC3-48AEC378B2A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03421" y="1935043"/>
          <a:ext cx="9652714" cy="4163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re 1">
            <a:extLst>
              <a:ext uri="{FF2B5EF4-FFF2-40B4-BE49-F238E27FC236}">
                <a16:creationId xmlns="" xmlns:a16="http://schemas.microsoft.com/office/drawing/2014/main" id="{F12D2E7A-4816-490B-91B3-3F27EED925F8}"/>
              </a:ext>
            </a:extLst>
          </p:cNvPr>
          <p:cNvSpPr txBox="1">
            <a:spLocks/>
          </p:cNvSpPr>
          <p:nvPr/>
        </p:nvSpPr>
        <p:spPr>
          <a:xfrm>
            <a:off x="1513030" y="0"/>
            <a:ext cx="10678970" cy="557427"/>
          </a:xfrm>
          <a:prstGeom prst="rect">
            <a:avLst/>
          </a:prstGeom>
          <a:solidFill>
            <a:srgbClr val="0000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 cap="all" baseline="0">
                <a:solidFill>
                  <a:schemeClr val="accent1"/>
                </a:solidFill>
                <a:latin typeface="Titillium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b="1" cap="none" dirty="0">
                <a:solidFill>
                  <a:schemeClr val="bg1"/>
                </a:solidFill>
                <a:latin typeface="Titillium" panose="00000500000000000000" pitchFamily="2" charset="0"/>
              </a:rPr>
              <a:t>Intra-EU trade versus trade with third countries</a:t>
            </a:r>
          </a:p>
        </p:txBody>
      </p:sp>
    </p:spTree>
    <p:extLst>
      <p:ext uri="{BB962C8B-B14F-4D97-AF65-F5344CB8AC3E}">
        <p14:creationId xmlns:p14="http://schemas.microsoft.com/office/powerpoint/2010/main" val="2768614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005A0D24-DDAF-4EA6-94BF-F2F48335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 </a:t>
            </a:r>
            <a:br>
              <a:rPr lang="nl-BE" dirty="0"/>
            </a:br>
            <a:endParaRPr lang="nl-BE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="" xmlns:a16="http://schemas.microsoft.com/office/drawing/2014/main" id="{8A9768F1-06AB-4D89-B236-9B2D6771960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90157" y="1993406"/>
          <a:ext cx="10203060" cy="4310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2">
            <a:extLst>
              <a:ext uri="{FF2B5EF4-FFF2-40B4-BE49-F238E27FC236}">
                <a16:creationId xmlns="" xmlns:a16="http://schemas.microsoft.com/office/drawing/2014/main" id="{12FE1545-2252-4AEC-B7AF-A4A5D6E9A0BF}"/>
              </a:ext>
            </a:extLst>
          </p:cNvPr>
          <p:cNvSpPr txBox="1">
            <a:spLocks/>
          </p:cNvSpPr>
          <p:nvPr/>
        </p:nvSpPr>
        <p:spPr>
          <a:xfrm>
            <a:off x="1988937" y="1370380"/>
            <a:ext cx="9285673" cy="602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rgbClr val="000000"/>
                </a:solidFill>
                <a:latin typeface="Titillium" panose="00000500000000000000" pitchFamily="2" charset="0"/>
              </a:rPr>
              <a:t>Import </a:t>
            </a:r>
            <a:endParaRPr lang="x-none" sz="3200" dirty="0">
              <a:solidFill>
                <a:srgbClr val="000000"/>
              </a:solidFill>
              <a:latin typeface="Titillium" panose="00000500000000000000" pitchFamily="2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="" xmlns:a16="http://schemas.microsoft.com/office/drawing/2014/main" id="{44CA12A3-477A-4B3C-8D6F-F2D0DF91A315}"/>
              </a:ext>
            </a:extLst>
          </p:cNvPr>
          <p:cNvSpPr txBox="1"/>
          <p:nvPr/>
        </p:nvSpPr>
        <p:spPr>
          <a:xfrm>
            <a:off x="2047401" y="2106947"/>
            <a:ext cx="756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000000"/>
                </a:solidFill>
                <a:latin typeface="Titillium" panose="00000500000000000000" pitchFamily="2" charset="0"/>
              </a:rPr>
              <a:t>=  to bring non-union goods into the EU</a:t>
            </a:r>
          </a:p>
        </p:txBody>
      </p:sp>
      <p:sp>
        <p:nvSpPr>
          <p:cNvPr id="7" name="Titre 1">
            <a:extLst>
              <a:ext uri="{FF2B5EF4-FFF2-40B4-BE49-F238E27FC236}">
                <a16:creationId xmlns="" xmlns:a16="http://schemas.microsoft.com/office/drawing/2014/main" id="{237E345E-3F3C-4BFA-BE16-B14EF92F2445}"/>
              </a:ext>
            </a:extLst>
          </p:cNvPr>
          <p:cNvSpPr txBox="1">
            <a:spLocks/>
          </p:cNvSpPr>
          <p:nvPr/>
        </p:nvSpPr>
        <p:spPr>
          <a:xfrm>
            <a:off x="1513030" y="0"/>
            <a:ext cx="10678970" cy="557427"/>
          </a:xfrm>
          <a:prstGeom prst="rect">
            <a:avLst/>
          </a:prstGeom>
          <a:solidFill>
            <a:srgbClr val="0000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 cap="all" baseline="0">
                <a:solidFill>
                  <a:schemeClr val="accent1"/>
                </a:solidFill>
                <a:latin typeface="Titillium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b="1" cap="none" dirty="0">
                <a:solidFill>
                  <a:schemeClr val="bg1"/>
                </a:solidFill>
                <a:latin typeface="Titillium" panose="00000500000000000000" pitchFamily="2" charset="0"/>
              </a:rPr>
              <a:t>Intra-EU trade versus trade with third countries</a:t>
            </a:r>
          </a:p>
        </p:txBody>
      </p:sp>
    </p:spTree>
    <p:extLst>
      <p:ext uri="{BB962C8B-B14F-4D97-AF65-F5344CB8AC3E}">
        <p14:creationId xmlns:p14="http://schemas.microsoft.com/office/powerpoint/2010/main" val="3700028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4">
            <a:extLst>
              <a:ext uri="{FF2B5EF4-FFF2-40B4-BE49-F238E27FC236}">
                <a16:creationId xmlns="" xmlns:a16="http://schemas.microsoft.com/office/drawing/2014/main" id="{C81A1488-0D2C-439A-ADA4-3EDCAC97E3D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25760" y="2231667"/>
          <a:ext cx="8879992" cy="3879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le 2">
            <a:extLst>
              <a:ext uri="{FF2B5EF4-FFF2-40B4-BE49-F238E27FC236}">
                <a16:creationId xmlns="" xmlns:a16="http://schemas.microsoft.com/office/drawing/2014/main" id="{E9798AE4-9D3B-42AC-BEA0-E40A4EE02448}"/>
              </a:ext>
            </a:extLst>
          </p:cNvPr>
          <p:cNvSpPr txBox="1">
            <a:spLocks/>
          </p:cNvSpPr>
          <p:nvPr/>
        </p:nvSpPr>
        <p:spPr>
          <a:xfrm>
            <a:off x="1977551" y="1608643"/>
            <a:ext cx="8879992" cy="533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rgbClr val="000000"/>
                </a:solidFill>
                <a:latin typeface="Titillium" panose="00000500000000000000" pitchFamily="2" charset="0"/>
              </a:rPr>
              <a:t>Export </a:t>
            </a:r>
            <a:endParaRPr lang="x-none" sz="3200" dirty="0">
              <a:solidFill>
                <a:srgbClr val="000000"/>
              </a:solidFill>
              <a:latin typeface="Titillium" panose="00000500000000000000" pitchFamily="2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B42FBA12-5407-4A3F-A2A7-49D9037CD685}"/>
              </a:ext>
            </a:extLst>
          </p:cNvPr>
          <p:cNvSpPr txBox="1"/>
          <p:nvPr/>
        </p:nvSpPr>
        <p:spPr>
          <a:xfrm>
            <a:off x="2062517" y="2294674"/>
            <a:ext cx="451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000000"/>
                </a:solidFill>
                <a:latin typeface="Alegreya Sans"/>
              </a:rPr>
              <a:t>= union goods leaving the EU</a:t>
            </a:r>
          </a:p>
        </p:txBody>
      </p:sp>
      <p:sp>
        <p:nvSpPr>
          <p:cNvPr id="6" name="Titre 1">
            <a:extLst>
              <a:ext uri="{FF2B5EF4-FFF2-40B4-BE49-F238E27FC236}">
                <a16:creationId xmlns="" xmlns:a16="http://schemas.microsoft.com/office/drawing/2014/main" id="{E7B5FCE6-07CA-42C1-A31C-5B35E508C0ED}"/>
              </a:ext>
            </a:extLst>
          </p:cNvPr>
          <p:cNvSpPr txBox="1">
            <a:spLocks/>
          </p:cNvSpPr>
          <p:nvPr/>
        </p:nvSpPr>
        <p:spPr>
          <a:xfrm>
            <a:off x="1513030" y="0"/>
            <a:ext cx="10678970" cy="557427"/>
          </a:xfrm>
          <a:prstGeom prst="rect">
            <a:avLst/>
          </a:prstGeom>
          <a:solidFill>
            <a:srgbClr val="0000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 cap="all" baseline="0">
                <a:solidFill>
                  <a:schemeClr val="accent1"/>
                </a:solidFill>
                <a:latin typeface="Titillium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b="1" cap="none" dirty="0">
                <a:solidFill>
                  <a:schemeClr val="bg1"/>
                </a:solidFill>
                <a:latin typeface="Titillium" panose="00000500000000000000" pitchFamily="2" charset="0"/>
              </a:rPr>
              <a:t>Intra-EU trade versus trade with third countries</a:t>
            </a:r>
          </a:p>
        </p:txBody>
      </p:sp>
    </p:spTree>
    <p:extLst>
      <p:ext uri="{BB962C8B-B14F-4D97-AF65-F5344CB8AC3E}">
        <p14:creationId xmlns:p14="http://schemas.microsoft.com/office/powerpoint/2010/main" val="3323383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lgie kaart zw">
            <a:extLst>
              <a:ext uri="{FF2B5EF4-FFF2-40B4-BE49-F238E27FC236}">
                <a16:creationId xmlns="" xmlns:a16="http://schemas.microsoft.com/office/drawing/2014/main" id="{9E878B7B-C4D4-4ABF-BB62-79B73A2DC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897" y="849301"/>
            <a:ext cx="7041292" cy="573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6">
            <a:extLst>
              <a:ext uri="{FF2B5EF4-FFF2-40B4-BE49-F238E27FC236}">
                <a16:creationId xmlns="" xmlns:a16="http://schemas.microsoft.com/office/drawing/2014/main" id="{56982BE5-B4B9-40F4-9787-90DAC6A8DD27}"/>
              </a:ext>
            </a:extLst>
          </p:cNvPr>
          <p:cNvSpPr/>
          <p:nvPr/>
        </p:nvSpPr>
        <p:spPr>
          <a:xfrm>
            <a:off x="6605278" y="2508141"/>
            <a:ext cx="3530748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5A5B5E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Wingdings" panose="05000000000000000000" pitchFamily="2" charset="2"/>
              </a:rPr>
              <a:t>Brussel-Zuid</a:t>
            </a:r>
          </a:p>
        </p:txBody>
      </p:sp>
      <p:sp>
        <p:nvSpPr>
          <p:cNvPr id="13" name="Rectangle 36">
            <a:extLst>
              <a:ext uri="{FF2B5EF4-FFF2-40B4-BE49-F238E27FC236}">
                <a16:creationId xmlns="" xmlns:a16="http://schemas.microsoft.com/office/drawing/2014/main" id="{BE09941C-FD02-4868-933D-BF377AF1FF16}"/>
              </a:ext>
            </a:extLst>
          </p:cNvPr>
          <p:cNvSpPr/>
          <p:nvPr/>
        </p:nvSpPr>
        <p:spPr>
          <a:xfrm>
            <a:off x="1060981" y="1583772"/>
            <a:ext cx="2471164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5A5B5E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Wingdings" panose="05000000000000000000" pitchFamily="2" charset="2"/>
              </a:rPr>
              <a:t>Zeebrugge</a:t>
            </a:r>
          </a:p>
        </p:txBody>
      </p:sp>
      <p:sp>
        <p:nvSpPr>
          <p:cNvPr id="14" name="Rectangle 36">
            <a:extLst>
              <a:ext uri="{FF2B5EF4-FFF2-40B4-BE49-F238E27FC236}">
                <a16:creationId xmlns="" xmlns:a16="http://schemas.microsoft.com/office/drawing/2014/main" id="{F530CAC4-ED83-4C83-B422-619FC9E861B5}"/>
              </a:ext>
            </a:extLst>
          </p:cNvPr>
          <p:cNvSpPr/>
          <p:nvPr/>
        </p:nvSpPr>
        <p:spPr>
          <a:xfrm>
            <a:off x="1687228" y="3056907"/>
            <a:ext cx="3530748" cy="1323439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srgbClr val="5A5B5E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Wingdings" panose="05000000000000000000" pitchFamily="2" charset="2"/>
              </a:rPr>
              <a:t>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srgbClr val="5A5B5E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Wingdings" panose="05000000000000000000" pitchFamily="2" charset="2"/>
              </a:rPr>
              <a:t>Antwerpen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srgbClr val="5A5B5E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Wingdings" panose="05000000000000000000" pitchFamily="2" charset="2"/>
              </a:rPr>
              <a:t>Gent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srgbClr val="5A5B5E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Wingdings" panose="05000000000000000000" pitchFamily="2" charset="2"/>
              </a:rPr>
              <a:t>Oostende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srgbClr val="5A5B5E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Wingdings" panose="05000000000000000000" pitchFamily="2" charset="2"/>
              </a:rPr>
              <a:t>Pleziervaart</a:t>
            </a:r>
          </a:p>
        </p:txBody>
      </p:sp>
      <p:sp>
        <p:nvSpPr>
          <p:cNvPr id="15" name="Rectangle 36">
            <a:extLst>
              <a:ext uri="{FF2B5EF4-FFF2-40B4-BE49-F238E27FC236}">
                <a16:creationId xmlns="" xmlns:a16="http://schemas.microsoft.com/office/drawing/2014/main" id="{51BFC9A1-DA3C-4491-8A53-B304074C1985}"/>
              </a:ext>
            </a:extLst>
          </p:cNvPr>
          <p:cNvSpPr/>
          <p:nvPr/>
        </p:nvSpPr>
        <p:spPr>
          <a:xfrm>
            <a:off x="1687228" y="4559185"/>
            <a:ext cx="3530748" cy="135421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srgbClr val="5A5B5E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Wingdings" panose="05000000000000000000" pitchFamily="2" charset="2"/>
              </a:rPr>
              <a:t>Airports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srgbClr val="5A5B5E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Wingdings" panose="05000000000000000000" pitchFamily="2" charset="2"/>
              </a:rPr>
              <a:t>Antwerpen-Deurne,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srgbClr val="5A5B5E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Wingdings" panose="05000000000000000000" pitchFamily="2" charset="2"/>
              </a:rPr>
              <a:t>Bierset, Oostende,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srgbClr val="5A5B5E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Wingdings" panose="05000000000000000000" pitchFamily="2" charset="2"/>
              </a:rPr>
              <a:t>Gosselies, Wevelgem,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srgbClr val="5A5B5E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Wingdings" panose="05000000000000000000" pitchFamily="2" charset="2"/>
              </a:rPr>
              <a:t>Zaventem</a:t>
            </a:r>
          </a:p>
        </p:txBody>
      </p:sp>
      <p:pic>
        <p:nvPicPr>
          <p:cNvPr id="17" name="Graphic 16" descr="Sleepboot">
            <a:extLst>
              <a:ext uri="{FF2B5EF4-FFF2-40B4-BE49-F238E27FC236}">
                <a16:creationId xmlns="" xmlns:a16="http://schemas.microsoft.com/office/drawing/2014/main" id="{834F37D5-FCF7-4598-BCC8-D141B68AAF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0759" y="759337"/>
            <a:ext cx="914400" cy="914400"/>
          </a:xfrm>
          <a:prstGeom prst="rect">
            <a:avLst/>
          </a:prstGeom>
        </p:spPr>
      </p:pic>
      <p:pic>
        <p:nvPicPr>
          <p:cNvPr id="19" name="Graphic 18" descr="Tram">
            <a:extLst>
              <a:ext uri="{FF2B5EF4-FFF2-40B4-BE49-F238E27FC236}">
                <a16:creationId xmlns="" xmlns:a16="http://schemas.microsoft.com/office/drawing/2014/main" id="{3CE5CE29-026F-4D06-916D-47A34F46C3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81241" y="16148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0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="" xmlns:a16="http://schemas.microsoft.com/office/drawing/2014/main" id="{A7A650ED-CFF6-4467-8F5A-70F20375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252" y="0"/>
            <a:ext cx="10571748" cy="689113"/>
          </a:xfrm>
          <a:solidFill>
            <a:srgbClr val="000099"/>
          </a:solidFill>
        </p:spPr>
        <p:txBody>
          <a:bodyPr>
            <a:noAutofit/>
          </a:bodyPr>
          <a:lstStyle/>
          <a:p>
            <a:pPr algn="l"/>
            <a:r>
              <a:rPr lang="en-US" sz="2500" b="1" cap="none" dirty="0">
                <a:solidFill>
                  <a:schemeClr val="bg1"/>
                </a:solidFill>
                <a:latin typeface="Titillium" panose="00000500000000000000" pitchFamily="2" charset="0"/>
              </a:rPr>
              <a:t>Notable growth of import and export (UK)</a:t>
            </a:r>
          </a:p>
        </p:txBody>
      </p:sp>
      <p:graphicFrame>
        <p:nvGraphicFramePr>
          <p:cNvPr id="2" name="Grafiek 15">
            <a:extLst>
              <a:ext uri="{FF2B5EF4-FFF2-40B4-BE49-F238E27FC236}">
                <a16:creationId xmlns="" xmlns:a16="http://schemas.microsoft.com/office/drawing/2014/main" id="{06F3A624-38C4-4D22-809D-DAA9DBA7E92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20252" y="1019608"/>
          <a:ext cx="10571748" cy="4818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U-vormige pijl 2">
            <a:extLst>
              <a:ext uri="{FF2B5EF4-FFF2-40B4-BE49-F238E27FC236}">
                <a16:creationId xmlns="" xmlns:a16="http://schemas.microsoft.com/office/drawing/2014/main" id="{5FDD70DF-2D14-46E8-95D2-32EF022E80FC}"/>
              </a:ext>
            </a:extLst>
          </p:cNvPr>
          <p:cNvSpPr/>
          <p:nvPr/>
        </p:nvSpPr>
        <p:spPr>
          <a:xfrm>
            <a:off x="4108511" y="1573360"/>
            <a:ext cx="1102982" cy="3084627"/>
          </a:xfrm>
          <a:prstGeom prst="uturnArrow">
            <a:avLst>
              <a:gd name="adj1" fmla="val 0"/>
              <a:gd name="adj2" fmla="val 25000"/>
              <a:gd name="adj3" fmla="val 10231"/>
              <a:gd name="adj4" fmla="val 37640"/>
              <a:gd name="adj5" fmla="val 17354"/>
            </a:avLst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>
              <a:solidFill>
                <a:schemeClr val="tx1"/>
              </a:solidFill>
            </a:endParaRPr>
          </a:p>
        </p:txBody>
      </p:sp>
      <p:sp>
        <p:nvSpPr>
          <p:cNvPr id="9" name="U-vormige pijl 2">
            <a:extLst>
              <a:ext uri="{FF2B5EF4-FFF2-40B4-BE49-F238E27FC236}">
                <a16:creationId xmlns="" xmlns:a16="http://schemas.microsoft.com/office/drawing/2014/main" id="{863F3403-1492-4633-B351-224EB468A83F}"/>
              </a:ext>
            </a:extLst>
          </p:cNvPr>
          <p:cNvSpPr/>
          <p:nvPr/>
        </p:nvSpPr>
        <p:spPr>
          <a:xfrm>
            <a:off x="7113599" y="1628775"/>
            <a:ext cx="1327016" cy="2613288"/>
          </a:xfrm>
          <a:prstGeom prst="uturnArrow">
            <a:avLst>
              <a:gd name="adj1" fmla="val 0"/>
              <a:gd name="adj2" fmla="val 25000"/>
              <a:gd name="adj3" fmla="val 6488"/>
              <a:gd name="adj4" fmla="val 37640"/>
              <a:gd name="adj5" fmla="val 17354"/>
            </a:avLst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0" name="Tekstvak 3">
            <a:extLst>
              <a:ext uri="{FF2B5EF4-FFF2-40B4-BE49-F238E27FC236}">
                <a16:creationId xmlns="" xmlns:a16="http://schemas.microsoft.com/office/drawing/2014/main" id="{AD38A42D-6AD8-444F-89C4-B74CBC21B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398" y="2039332"/>
            <a:ext cx="923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BE" altLang="nl-BE" sz="1800" b="1" dirty="0">
                <a:solidFill>
                  <a:srgbClr val="FF0000"/>
                </a:solidFill>
                <a:latin typeface="Arial" panose="020B0604020202020204" pitchFamily="34" charset="0"/>
              </a:rPr>
              <a:t>+ 15%</a:t>
            </a:r>
          </a:p>
        </p:txBody>
      </p:sp>
      <p:sp>
        <p:nvSpPr>
          <p:cNvPr id="11" name="Tekstvak 3">
            <a:extLst>
              <a:ext uri="{FF2B5EF4-FFF2-40B4-BE49-F238E27FC236}">
                <a16:creationId xmlns="" xmlns:a16="http://schemas.microsoft.com/office/drawing/2014/main" id="{C739D3F5-BB66-4589-BABA-75D33CC25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886" y="2039332"/>
            <a:ext cx="1008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BE" altLang="nl-BE" sz="1800" b="1" dirty="0">
                <a:solidFill>
                  <a:srgbClr val="FF0000"/>
                </a:solidFill>
                <a:latin typeface="Arial" panose="020B0604020202020204" pitchFamily="34" charset="0"/>
              </a:rPr>
              <a:t>+ 30%</a:t>
            </a:r>
          </a:p>
        </p:txBody>
      </p:sp>
    </p:spTree>
    <p:extLst>
      <p:ext uri="{BB962C8B-B14F-4D97-AF65-F5344CB8AC3E}">
        <p14:creationId xmlns:p14="http://schemas.microsoft.com/office/powerpoint/2010/main" val="201537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ABB616-AE60-47B8-9336-9F9ED3BFD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94" y="449345"/>
            <a:ext cx="8818217" cy="398764"/>
          </a:xfrm>
          <a:solidFill>
            <a:srgbClr val="232182"/>
          </a:solidFill>
        </p:spPr>
        <p:txBody>
          <a:bodyPr>
            <a:normAutofit/>
          </a:bodyPr>
          <a:lstStyle/>
          <a:p>
            <a:r>
              <a:rPr lang="nl-BE" sz="2000" dirty="0" err="1">
                <a:solidFill>
                  <a:schemeClr val="bg1"/>
                </a:solidFill>
                <a:latin typeface="+mn-lt"/>
              </a:rPr>
              <a:t>Preparation</a:t>
            </a:r>
            <a:r>
              <a:rPr lang="nl-BE" sz="2000" dirty="0">
                <a:solidFill>
                  <a:schemeClr val="bg1"/>
                </a:solidFill>
                <a:latin typeface="+mn-lt"/>
              </a:rPr>
              <a:t> of </a:t>
            </a:r>
            <a:r>
              <a:rPr lang="nl-BE" sz="20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nl-BE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nl-BE" sz="2000" dirty="0" err="1">
                <a:solidFill>
                  <a:schemeClr val="bg1"/>
                </a:solidFill>
                <a:latin typeface="+mn-lt"/>
              </a:rPr>
              <a:t>belgian</a:t>
            </a:r>
            <a:r>
              <a:rPr lang="nl-BE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nl-BE" sz="2000" dirty="0" err="1">
                <a:solidFill>
                  <a:schemeClr val="bg1"/>
                </a:solidFill>
                <a:latin typeface="+mn-lt"/>
              </a:rPr>
              <a:t>customs</a:t>
            </a:r>
            <a:r>
              <a:rPr lang="nl-BE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nl-BE" sz="2000" dirty="0" err="1">
                <a:solidFill>
                  <a:schemeClr val="bg1"/>
                </a:solidFill>
                <a:latin typeface="+mn-lt"/>
              </a:rPr>
              <a:t>administration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ound Diagonal Corner Rectangle 209">
            <a:extLst>
              <a:ext uri="{FF2B5EF4-FFF2-40B4-BE49-F238E27FC236}">
                <a16:creationId xmlns="" xmlns:a16="http://schemas.microsoft.com/office/drawing/2014/main" id="{F52237D0-EEAD-4A74-9566-430172F276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auto">
          <a:xfrm flipH="1">
            <a:off x="2174822" y="3801085"/>
            <a:ext cx="2053356" cy="1698636"/>
          </a:xfrm>
          <a:prstGeom prst="round2DiagRect">
            <a:avLst/>
          </a:prstGeom>
          <a:solidFill>
            <a:srgbClr val="2321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Times" pitchFamily="-97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96B2834-B1DC-407A-946A-9A8439CFD5F5}"/>
              </a:ext>
            </a:extLst>
          </p:cNvPr>
          <p:cNvSpPr/>
          <p:nvPr/>
        </p:nvSpPr>
        <p:spPr bwMode="auto">
          <a:xfrm>
            <a:off x="2221120" y="3868726"/>
            <a:ext cx="2137584" cy="23478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Declarations</a:t>
            </a:r>
          </a:p>
        </p:txBody>
      </p:sp>
      <p:sp>
        <p:nvSpPr>
          <p:cNvPr id="20" name="Freeform 24" descr="Line Chart Icon">
            <a:extLst>
              <a:ext uri="{FF2B5EF4-FFF2-40B4-BE49-F238E27FC236}">
                <a16:creationId xmlns="" xmlns:a16="http://schemas.microsoft.com/office/drawing/2014/main" id="{B6100292-AFB6-42F7-BE5D-6E3F8C4AEAC7}"/>
              </a:ext>
            </a:extLst>
          </p:cNvPr>
          <p:cNvSpPr>
            <a:spLocks/>
          </p:cNvSpPr>
          <p:nvPr/>
        </p:nvSpPr>
        <p:spPr bwMode="auto">
          <a:xfrm>
            <a:off x="2342713" y="4405927"/>
            <a:ext cx="947199" cy="898168"/>
          </a:xfrm>
          <a:custGeom>
            <a:avLst/>
            <a:gdLst/>
            <a:ahLst/>
            <a:cxnLst>
              <a:cxn ang="0">
                <a:pos x="1863" y="1284"/>
              </a:cxn>
              <a:cxn ang="0">
                <a:pos x="1863" y="40"/>
              </a:cxn>
              <a:cxn ang="0">
                <a:pos x="1715" y="298"/>
              </a:cxn>
              <a:cxn ang="0">
                <a:pos x="1379" y="594"/>
              </a:cxn>
              <a:cxn ang="0">
                <a:pos x="1040" y="558"/>
              </a:cxn>
              <a:cxn ang="0">
                <a:pos x="700" y="852"/>
              </a:cxn>
              <a:cxn ang="0">
                <a:pos x="368" y="775"/>
              </a:cxn>
              <a:cxn ang="0">
                <a:pos x="53" y="1011"/>
              </a:cxn>
              <a:cxn ang="0">
                <a:pos x="53" y="0"/>
              </a:cxn>
              <a:cxn ang="0">
                <a:pos x="0" y="0"/>
              </a:cxn>
              <a:cxn ang="0">
                <a:pos x="0" y="1337"/>
              </a:cxn>
              <a:cxn ang="0">
                <a:pos x="1909" y="1337"/>
              </a:cxn>
              <a:cxn ang="0">
                <a:pos x="1909" y="1284"/>
              </a:cxn>
              <a:cxn ang="0">
                <a:pos x="1863" y="1284"/>
              </a:cxn>
            </a:cxnLst>
            <a:rect l="0" t="0" r="r" b="b"/>
            <a:pathLst>
              <a:path w="1909" h="1337">
                <a:moveTo>
                  <a:pt x="1863" y="1284"/>
                </a:moveTo>
                <a:lnTo>
                  <a:pt x="1863" y="40"/>
                </a:lnTo>
                <a:lnTo>
                  <a:pt x="1715" y="298"/>
                </a:lnTo>
                <a:lnTo>
                  <a:pt x="1379" y="594"/>
                </a:lnTo>
                <a:lnTo>
                  <a:pt x="1040" y="558"/>
                </a:lnTo>
                <a:lnTo>
                  <a:pt x="700" y="852"/>
                </a:lnTo>
                <a:lnTo>
                  <a:pt x="368" y="775"/>
                </a:lnTo>
                <a:lnTo>
                  <a:pt x="53" y="1011"/>
                </a:lnTo>
                <a:lnTo>
                  <a:pt x="53" y="0"/>
                </a:lnTo>
                <a:lnTo>
                  <a:pt x="0" y="0"/>
                </a:lnTo>
                <a:lnTo>
                  <a:pt x="0" y="1337"/>
                </a:lnTo>
                <a:lnTo>
                  <a:pt x="1909" y="1337"/>
                </a:lnTo>
                <a:lnTo>
                  <a:pt x="1909" y="1284"/>
                </a:lnTo>
                <a:lnTo>
                  <a:pt x="1863" y="128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F652672-0950-4C82-8DC2-5D551A409A3D}"/>
              </a:ext>
            </a:extLst>
          </p:cNvPr>
          <p:cNvSpPr/>
          <p:nvPr/>
        </p:nvSpPr>
        <p:spPr bwMode="auto">
          <a:xfrm>
            <a:off x="3536990" y="4201872"/>
            <a:ext cx="1090330" cy="8981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2C714BE-2E0C-4453-9EDB-D35F2347F033}"/>
              </a:ext>
            </a:extLst>
          </p:cNvPr>
          <p:cNvSpPr txBox="1"/>
          <p:nvPr/>
        </p:nvSpPr>
        <p:spPr>
          <a:xfrm>
            <a:off x="3428853" y="4060512"/>
            <a:ext cx="77518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</a:t>
            </a:r>
            <a:b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+14%</a:t>
            </a:r>
            <a:b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+47%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 Diagonal Corner Rectangle 209">
            <a:extLst>
              <a:ext uri="{FF2B5EF4-FFF2-40B4-BE49-F238E27FC236}">
                <a16:creationId xmlns="" xmlns:a16="http://schemas.microsoft.com/office/drawing/2014/main" id="{11EF927E-DFEB-4335-B4FE-92F4277265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auto">
          <a:xfrm flipH="1">
            <a:off x="6712533" y="3830559"/>
            <a:ext cx="2053356" cy="1698636"/>
          </a:xfrm>
          <a:prstGeom prst="round2DiagRect">
            <a:avLst/>
          </a:prstGeom>
          <a:solidFill>
            <a:srgbClr val="2321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Times" pitchFamily="-97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8A7B79A0-93A2-45F0-807A-590C48C453B5}"/>
              </a:ext>
            </a:extLst>
          </p:cNvPr>
          <p:cNvSpPr/>
          <p:nvPr/>
        </p:nvSpPr>
        <p:spPr bwMode="auto">
          <a:xfrm>
            <a:off x="6758831" y="3898200"/>
            <a:ext cx="1379401" cy="23478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Call center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108B5BE5-788D-4483-A187-A33C33CCE4EF}"/>
              </a:ext>
            </a:extLst>
          </p:cNvPr>
          <p:cNvSpPr/>
          <p:nvPr/>
        </p:nvSpPr>
        <p:spPr bwMode="auto">
          <a:xfrm>
            <a:off x="5758237" y="4238788"/>
            <a:ext cx="1090330" cy="8981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D0F34D7-8D8F-4953-A595-991620929A54}"/>
              </a:ext>
            </a:extLst>
          </p:cNvPr>
          <p:cNvSpPr txBox="1"/>
          <p:nvPr/>
        </p:nvSpPr>
        <p:spPr>
          <a:xfrm>
            <a:off x="7758419" y="3966924"/>
            <a:ext cx="9761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nl-B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FTE’s</a:t>
            </a: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(+70 2nd line)</a:t>
            </a: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B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</a:t>
            </a: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9:00-16:30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 Diagonal Corner Rectangle 209">
            <a:extLst>
              <a:ext uri="{FF2B5EF4-FFF2-40B4-BE49-F238E27FC236}">
                <a16:creationId xmlns="" xmlns:a16="http://schemas.microsoft.com/office/drawing/2014/main" id="{6FEBBD6E-27E6-4C2F-9DDF-C13B42290A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auto">
          <a:xfrm flipH="1">
            <a:off x="4402537" y="3815998"/>
            <a:ext cx="2053356" cy="1698636"/>
          </a:xfrm>
          <a:prstGeom prst="round2DiagRect">
            <a:avLst/>
          </a:prstGeom>
          <a:solidFill>
            <a:srgbClr val="2321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Times" pitchFamily="-97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CD9FBE50-559A-4410-84CD-8E28740F4734}"/>
              </a:ext>
            </a:extLst>
          </p:cNvPr>
          <p:cNvSpPr/>
          <p:nvPr/>
        </p:nvSpPr>
        <p:spPr bwMode="auto">
          <a:xfrm>
            <a:off x="4448835" y="3883639"/>
            <a:ext cx="1524903" cy="1911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Officers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9E2CCF6A-FA43-450F-A2A7-F57461E8168C}"/>
              </a:ext>
            </a:extLst>
          </p:cNvPr>
          <p:cNvSpPr/>
          <p:nvPr/>
        </p:nvSpPr>
        <p:spPr bwMode="auto">
          <a:xfrm>
            <a:off x="7925774" y="4244009"/>
            <a:ext cx="1090330" cy="8981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37A8A11-8C7D-4FDD-9E54-7732D6DD571C}"/>
              </a:ext>
            </a:extLst>
          </p:cNvPr>
          <p:cNvSpPr txBox="1"/>
          <p:nvPr/>
        </p:nvSpPr>
        <p:spPr>
          <a:xfrm>
            <a:off x="5274064" y="4133669"/>
            <a:ext cx="1223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+291/386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 Diagonal Corner Rectangle 209">
            <a:extLst>
              <a:ext uri="{FF2B5EF4-FFF2-40B4-BE49-F238E27FC236}">
                <a16:creationId xmlns="" xmlns:a16="http://schemas.microsoft.com/office/drawing/2014/main" id="{CAFECC9D-2A69-4472-816C-EDCF363AF2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auto">
          <a:xfrm flipH="1">
            <a:off x="8938557" y="3868726"/>
            <a:ext cx="2053356" cy="1698636"/>
          </a:xfrm>
          <a:prstGeom prst="round2DiagRect">
            <a:avLst/>
          </a:prstGeom>
          <a:solidFill>
            <a:srgbClr val="2321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Times" pitchFamily="-97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031A6EE2-20DA-44CD-8F0E-1229B13E59CA}"/>
              </a:ext>
            </a:extLst>
          </p:cNvPr>
          <p:cNvSpPr/>
          <p:nvPr/>
        </p:nvSpPr>
        <p:spPr bwMode="auto">
          <a:xfrm>
            <a:off x="8984855" y="3936367"/>
            <a:ext cx="2137584" cy="23478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National forum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01785A2B-2823-4C75-B624-F090AD9DE2B9}"/>
              </a:ext>
            </a:extLst>
          </p:cNvPr>
          <p:cNvSpPr/>
          <p:nvPr/>
        </p:nvSpPr>
        <p:spPr bwMode="auto">
          <a:xfrm>
            <a:off x="10036387" y="4271480"/>
            <a:ext cx="1090330" cy="8981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A31941E-8D06-4015-B0C8-B5FDAEBDDCB7}"/>
              </a:ext>
            </a:extLst>
          </p:cNvPr>
          <p:cNvSpPr txBox="1"/>
          <p:nvPr/>
        </p:nvSpPr>
        <p:spPr>
          <a:xfrm>
            <a:off x="9965235" y="4238788"/>
            <a:ext cx="1119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2018 - …</a:t>
            </a:r>
            <a:b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l-BE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Brexit</a:t>
            </a: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</a:t>
            </a: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august 2019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Graphic 43" descr="Meeting">
            <a:extLst>
              <a:ext uri="{FF2B5EF4-FFF2-40B4-BE49-F238E27FC236}">
                <a16:creationId xmlns="" xmlns:a16="http://schemas.microsoft.com/office/drawing/2014/main" id="{F837A612-51E8-424A-89E4-F676E95354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7928" y="4283195"/>
            <a:ext cx="1014134" cy="1014134"/>
          </a:xfrm>
          <a:prstGeom prst="rect">
            <a:avLst/>
          </a:prstGeom>
        </p:spPr>
      </p:pic>
      <p:pic>
        <p:nvPicPr>
          <p:cNvPr id="1028" name="Picture 4" descr="Brexit, Europa, Groot BrittanniÃ«, Europese, Britse">
            <a:extLst>
              <a:ext uri="{FF2B5EF4-FFF2-40B4-BE49-F238E27FC236}">
                <a16:creationId xmlns="" xmlns:a16="http://schemas.microsoft.com/office/drawing/2014/main" id="{0221DBA8-9D69-4AAF-A1F3-A03DC959F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22" y="918484"/>
            <a:ext cx="3157426" cy="26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Placeholder 5">
            <a:extLst>
              <a:ext uri="{FF2B5EF4-FFF2-40B4-BE49-F238E27FC236}">
                <a16:creationId xmlns="" xmlns:a16="http://schemas.microsoft.com/office/drawing/2014/main" id="{D2C1481E-7DF6-4353-AACE-B19633CF3363}"/>
              </a:ext>
            </a:extLst>
          </p:cNvPr>
          <p:cNvSpPr txBox="1">
            <a:spLocks/>
          </p:cNvSpPr>
          <p:nvPr/>
        </p:nvSpPr>
        <p:spPr>
          <a:xfrm>
            <a:off x="2173056" y="933101"/>
            <a:ext cx="2746266" cy="2712301"/>
          </a:xfrm>
          <a:prstGeom prst="homePlate">
            <a:avLst>
              <a:gd name="adj" fmla="val 22028"/>
            </a:avLst>
          </a:prstGeom>
          <a:solidFill>
            <a:srgbClr val="232182"/>
          </a:solidFill>
          <a:ln>
            <a:noFill/>
          </a:ln>
        </p:spPr>
        <p:txBody>
          <a:bodyPr wrap="square" lIns="88900" tIns="88900" rIns="88900" bIns="8890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726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</a:t>
            </a:r>
          </a:p>
          <a:p>
            <a:pPr marL="114300" marR="0" lvl="1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ICT</a:t>
            </a:r>
          </a:p>
          <a:p>
            <a:pPr marL="571500" marR="0" lvl="2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PLDA</a:t>
            </a:r>
          </a:p>
          <a:p>
            <a:pPr marL="571500" marR="0" lvl="2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NCTS</a:t>
            </a:r>
          </a:p>
          <a:p>
            <a:pPr marL="114300" marR="0" lvl="1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Recruitment &amp; training</a:t>
            </a:r>
          </a:p>
          <a:p>
            <a:pPr marL="114300" marR="0" lvl="1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Equipment</a:t>
            </a:r>
          </a:p>
          <a:p>
            <a:pPr marL="571500" marR="0" lvl="2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Scanvan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571500" marR="0" lvl="2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Luggage scanners</a:t>
            </a:r>
          </a:p>
          <a:p>
            <a:pPr marL="571500" marR="0" lvl="2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(Drone)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="" xmlns:a16="http://schemas.microsoft.com/office/drawing/2014/main" id="{FDE736AE-CEE4-4A00-9878-9AD27EF04EB5}"/>
              </a:ext>
            </a:extLst>
          </p:cNvPr>
          <p:cNvSpPr txBox="1">
            <a:spLocks/>
          </p:cNvSpPr>
          <p:nvPr/>
        </p:nvSpPr>
        <p:spPr>
          <a:xfrm flipH="1">
            <a:off x="8076747" y="904079"/>
            <a:ext cx="2894453" cy="2743839"/>
          </a:xfrm>
          <a:prstGeom prst="homePlate">
            <a:avLst>
              <a:gd name="adj" fmla="val 22028"/>
            </a:avLst>
          </a:prstGeom>
          <a:solidFill>
            <a:srgbClr val="232182"/>
          </a:solidFill>
          <a:ln>
            <a:noFill/>
          </a:ln>
        </p:spPr>
        <p:txBody>
          <a:bodyPr wrap="square" lIns="274320" tIns="88900" rIns="88900" bIns="8890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726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plan</a:t>
            </a:r>
          </a:p>
          <a:p>
            <a:pPr marL="114300" marR="0" lvl="1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General actions</a:t>
            </a:r>
          </a:p>
          <a:p>
            <a:pPr marL="571500" marR="0" lvl="2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Brexit webpage</a:t>
            </a:r>
          </a:p>
          <a:p>
            <a:pPr marL="571500" marR="0" lvl="2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Brexit call center</a:t>
            </a:r>
          </a:p>
          <a:p>
            <a:pPr marL="114300" marR="0" lvl="1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Businesses</a:t>
            </a:r>
          </a:p>
          <a:p>
            <a:pPr marL="571500" marR="0" lvl="2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National forum</a:t>
            </a:r>
          </a:p>
          <a:p>
            <a:pPr marL="571500" marR="0" lvl="2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Speakers/seminars</a:t>
            </a:r>
          </a:p>
          <a:p>
            <a:pPr marL="571500" marR="0" lvl="2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Double interviews</a:t>
            </a:r>
          </a:p>
          <a:p>
            <a:pPr marL="114300" marR="0" lvl="1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Private individuals</a:t>
            </a:r>
          </a:p>
          <a:p>
            <a:pPr marL="571500" marR="0" lvl="2" indent="-1143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Brochure</a:t>
            </a:r>
          </a:p>
        </p:txBody>
      </p:sp>
      <p:pic>
        <p:nvPicPr>
          <p:cNvPr id="33" name="Graphic 32" descr="Police">
            <a:extLst>
              <a:ext uri="{FF2B5EF4-FFF2-40B4-BE49-F238E27FC236}">
                <a16:creationId xmlns="" xmlns:a16="http://schemas.microsoft.com/office/drawing/2014/main" id="{772B0CE9-DEA0-4124-9FEA-3FEC35E8E7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8027" y="4293203"/>
            <a:ext cx="1014134" cy="1014134"/>
          </a:xfrm>
          <a:prstGeom prst="rect">
            <a:avLst/>
          </a:prstGeom>
        </p:spPr>
      </p:pic>
      <p:pic>
        <p:nvPicPr>
          <p:cNvPr id="4" name="Graphic 3" descr="Hoorn">
            <a:extLst>
              <a:ext uri="{FF2B5EF4-FFF2-40B4-BE49-F238E27FC236}">
                <a16:creationId xmlns="" xmlns:a16="http://schemas.microsoft.com/office/drawing/2014/main" id="{D9B3408E-ECBB-4CE4-B6FA-77609BC383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5707" y="42714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16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zeebrugge">
            <a:extLst>
              <a:ext uri="{FF2B5EF4-FFF2-40B4-BE49-F238E27FC236}">
                <a16:creationId xmlns="" xmlns:a16="http://schemas.microsoft.com/office/drawing/2014/main" id="{DFE3AA7C-A4B0-48BF-B023-818C637F2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" b="-2"/>
          <a:stretch/>
        </p:blipFill>
        <p:spPr bwMode="auto">
          <a:xfrm>
            <a:off x="6083786" y="-168318"/>
            <a:ext cx="6261330" cy="3932313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_fzLl3D68Sp2LGkpwNL9oVt9VZ54O5M-sjs9AAJucQ5tWdkSIVGS_2NBAjduXsGN09rW8a6ihZA7Z8KASXN3M10Ef60rpOX83o3PsrGv3CVSVAQqjz3OkUgdlLhlW92Y6LYhYIGfg5Umw-DzVNZg9RZ7W3cJ0D9Dst7rmvaaioNMEb25xKjmC91IFWHfTSyV65PPs4kTfonbPyuZSfu9wV_udWFanQqpVyu2AoAqov_ka-J9p1b9Nknz8tLB0d695O_xBOcHMko5c_t5hzrIK6-5dw3MQMy7wMiMnu7O-uop3Fkq13p8iYB9TYQlGwcAGQPVXl4K0gzRc4ek4l06liIcrwDF1YpThE01tmr0Mym8i89Pi9JJOsEmaDBY1OfRMX0Qs2u4oAHT8azGpdGk79ACQPQEheoQAxb5ejAyl8UjGL4vjW5meyJ0rW8yL6PLnTJICmQm5DPTwKwIrI2bMpDR4EB8-92sPkgIIoE0r2YiUVRxuZ1-sYO-2Ig4-izxT_ffF5AgCVh6VWMIEnOCZwuebBjfhju-bfJM1Z4u9mbEZahJQ__rEPekUd3SduJBOWX2wh59zSUHQvFncYTu62mqHDpOvo6SYV9u5ifFTw145DCakIdnoRnyG5BzX75PUdgTRHfA6N53RLzbZUddohch7iwjtOruvqqArVHSt1nRAnGMditHrvQ=w1677-h944-no">
            <a:extLst>
              <a:ext uri="{FF2B5EF4-FFF2-40B4-BE49-F238E27FC236}">
                <a16:creationId xmlns="" xmlns:a16="http://schemas.microsoft.com/office/drawing/2014/main" id="{707CACFB-D282-4572-8672-0002918BB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r="29848" b="466"/>
          <a:stretch/>
        </p:blipFill>
        <p:spPr bwMode="auto">
          <a:xfrm>
            <a:off x="7533354" y="2751119"/>
            <a:ext cx="4658646" cy="4195734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901FED-4FC9-4ED5-8123-C98BCD1616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603AEBDF-A033-42B3-97EF-030F613A2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nl-BE" dirty="0" err="1"/>
              <a:t>Brexit</a:t>
            </a:r>
            <a:r>
              <a:rPr lang="nl-BE" dirty="0"/>
              <a:t> </a:t>
            </a:r>
            <a:r>
              <a:rPr lang="nl-BE" dirty="0" err="1"/>
              <a:t>operational</a:t>
            </a:r>
            <a:r>
              <a:rPr lang="nl-BE" dirty="0"/>
              <a:t> stresstests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19384447-2EC6-4C28-BDCA-CAEFE2A75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803637" cy="3788830"/>
          </a:xfrm>
        </p:spPr>
        <p:txBody>
          <a:bodyPr anchor="ctr">
            <a:normAutofit/>
          </a:bodyPr>
          <a:lstStyle/>
          <a:p>
            <a:r>
              <a:rPr lang="nl-BE" sz="2400" dirty="0">
                <a:solidFill>
                  <a:srgbClr val="000000"/>
                </a:solidFill>
              </a:rPr>
              <a:t>Zeebrugge Border </a:t>
            </a:r>
            <a:r>
              <a:rPr lang="nl-BE" sz="2400" dirty="0" err="1">
                <a:solidFill>
                  <a:srgbClr val="000000"/>
                </a:solidFill>
              </a:rPr>
              <a:t>Inspection</a:t>
            </a:r>
            <a:r>
              <a:rPr lang="nl-BE" sz="2400" dirty="0">
                <a:solidFill>
                  <a:srgbClr val="000000"/>
                </a:solidFill>
              </a:rPr>
              <a:t> Post</a:t>
            </a:r>
          </a:p>
          <a:p>
            <a:pPr lvl="1"/>
            <a:r>
              <a:rPr lang="nl-BE" sz="1600" dirty="0">
                <a:solidFill>
                  <a:srgbClr val="000000"/>
                </a:solidFill>
              </a:rPr>
              <a:t>High </a:t>
            </a:r>
            <a:r>
              <a:rPr lang="nl-BE" sz="1600" dirty="0" err="1">
                <a:solidFill>
                  <a:srgbClr val="000000"/>
                </a:solidFill>
              </a:rPr>
              <a:t>capacity</a:t>
            </a:r>
            <a:endParaRPr lang="nl-BE" sz="1600" dirty="0">
              <a:solidFill>
                <a:srgbClr val="000000"/>
              </a:solidFill>
            </a:endParaRPr>
          </a:p>
          <a:p>
            <a:pPr lvl="1"/>
            <a:r>
              <a:rPr lang="nl-BE" sz="1600" dirty="0">
                <a:solidFill>
                  <a:srgbClr val="000000"/>
                </a:solidFill>
              </a:rPr>
              <a:t>Through time max 90 minutes</a:t>
            </a:r>
          </a:p>
          <a:p>
            <a:pPr lvl="1"/>
            <a:r>
              <a:rPr lang="nl-BE" sz="1600" dirty="0" err="1">
                <a:solidFill>
                  <a:srgbClr val="000000"/>
                </a:solidFill>
              </a:rPr>
              <a:t>Congestion</a:t>
            </a:r>
            <a:r>
              <a:rPr lang="nl-BE" sz="1600" dirty="0">
                <a:solidFill>
                  <a:srgbClr val="000000"/>
                </a:solidFill>
              </a:rPr>
              <a:t> risk </a:t>
            </a:r>
            <a:r>
              <a:rPr lang="nl-BE" sz="1600" dirty="0" err="1">
                <a:solidFill>
                  <a:srgbClr val="000000"/>
                </a:solidFill>
              </a:rPr>
              <a:t>very</a:t>
            </a:r>
            <a:r>
              <a:rPr lang="nl-BE" sz="1600" dirty="0">
                <a:solidFill>
                  <a:srgbClr val="000000"/>
                </a:solidFill>
              </a:rPr>
              <a:t> </a:t>
            </a:r>
            <a:r>
              <a:rPr lang="nl-BE" sz="1600" dirty="0" err="1">
                <a:solidFill>
                  <a:srgbClr val="000000"/>
                </a:solidFill>
              </a:rPr>
              <a:t>limited</a:t>
            </a:r>
            <a:r>
              <a:rPr lang="nl-BE" sz="1600" dirty="0">
                <a:solidFill>
                  <a:srgbClr val="000000"/>
                </a:solidFill>
              </a:rPr>
              <a:t> on </a:t>
            </a:r>
            <a:r>
              <a:rPr lang="nl-BE" sz="1600" u="sng" dirty="0" err="1">
                <a:solidFill>
                  <a:srgbClr val="000000"/>
                </a:solidFill>
              </a:rPr>
              <a:t>customs</a:t>
            </a:r>
            <a:r>
              <a:rPr lang="nl-BE" sz="1600" u="sng" dirty="0">
                <a:solidFill>
                  <a:srgbClr val="000000"/>
                </a:solidFill>
              </a:rPr>
              <a:t> side</a:t>
            </a:r>
          </a:p>
          <a:p>
            <a:r>
              <a:rPr lang="nl-BE" sz="2400" dirty="0">
                <a:solidFill>
                  <a:srgbClr val="000000"/>
                </a:solidFill>
              </a:rPr>
              <a:t>Brussels-Midi train station</a:t>
            </a:r>
          </a:p>
          <a:p>
            <a:pPr lvl="1"/>
            <a:r>
              <a:rPr lang="nl-BE" sz="1600" dirty="0">
                <a:solidFill>
                  <a:srgbClr val="000000"/>
                </a:solidFill>
              </a:rPr>
              <a:t>New team</a:t>
            </a:r>
          </a:p>
          <a:p>
            <a:pPr lvl="1"/>
            <a:r>
              <a:rPr lang="nl-BE" sz="1600" dirty="0">
                <a:solidFill>
                  <a:srgbClr val="000000"/>
                </a:solidFill>
              </a:rPr>
              <a:t>Professional attitude</a:t>
            </a:r>
          </a:p>
          <a:p>
            <a:pPr lvl="1"/>
            <a:r>
              <a:rPr lang="nl-BE" sz="1600" dirty="0" err="1">
                <a:solidFill>
                  <a:srgbClr val="000000"/>
                </a:solidFill>
              </a:rPr>
              <a:t>Received</a:t>
            </a:r>
            <a:r>
              <a:rPr lang="nl-BE" sz="1600" dirty="0">
                <a:solidFill>
                  <a:srgbClr val="000000"/>
                </a:solidFill>
              </a:rPr>
              <a:t> training on airports</a:t>
            </a:r>
          </a:p>
          <a:p>
            <a:pPr lvl="1"/>
            <a:r>
              <a:rPr lang="nl-BE" sz="1600" dirty="0" err="1">
                <a:solidFill>
                  <a:srgbClr val="000000"/>
                </a:solidFill>
              </a:rPr>
              <a:t>Additional</a:t>
            </a:r>
            <a:r>
              <a:rPr lang="nl-BE" sz="1600" dirty="0">
                <a:solidFill>
                  <a:srgbClr val="000000"/>
                </a:solidFill>
              </a:rPr>
              <a:t> training </a:t>
            </a:r>
            <a:r>
              <a:rPr lang="nl-BE" sz="1600" dirty="0" err="1">
                <a:solidFill>
                  <a:srgbClr val="000000"/>
                </a:solidFill>
              </a:rPr>
              <a:t>and</a:t>
            </a:r>
            <a:r>
              <a:rPr lang="nl-BE" sz="1600" dirty="0">
                <a:solidFill>
                  <a:srgbClr val="000000"/>
                </a:solidFill>
              </a:rPr>
              <a:t> </a:t>
            </a:r>
            <a:r>
              <a:rPr lang="nl-BE" sz="1600" dirty="0" err="1">
                <a:solidFill>
                  <a:srgbClr val="000000"/>
                </a:solidFill>
              </a:rPr>
              <a:t>reinforcement</a:t>
            </a:r>
            <a:r>
              <a:rPr lang="nl-BE" sz="1600" dirty="0">
                <a:solidFill>
                  <a:srgbClr val="000000"/>
                </a:solidFill>
              </a:rPr>
              <a:t> </a:t>
            </a:r>
            <a:r>
              <a:rPr lang="nl-BE" sz="1600" dirty="0" err="1">
                <a:solidFill>
                  <a:srgbClr val="000000"/>
                </a:solidFill>
              </a:rPr>
              <a:t>for</a:t>
            </a:r>
            <a:r>
              <a:rPr lang="nl-BE" sz="1600" dirty="0">
                <a:solidFill>
                  <a:srgbClr val="000000"/>
                </a:solidFill>
              </a:rPr>
              <a:t> </a:t>
            </a:r>
            <a:r>
              <a:rPr lang="nl-BE" sz="1600" dirty="0" err="1">
                <a:solidFill>
                  <a:srgbClr val="000000"/>
                </a:solidFill>
              </a:rPr>
              <a:t>Brexit</a:t>
            </a:r>
            <a:endParaRPr lang="nl-B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15673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Marine">
  <a:themeElements>
    <a:clrScheme name="FINCHARTE">
      <a:dk1>
        <a:srgbClr val="6E6E6E"/>
      </a:dk1>
      <a:lt1>
        <a:srgbClr val="FFFFFF"/>
      </a:lt1>
      <a:dk2>
        <a:srgbClr val="F5384D"/>
      </a:dk2>
      <a:lt2>
        <a:srgbClr val="FDAF17"/>
      </a:lt2>
      <a:accent1>
        <a:srgbClr val="004EA2"/>
      </a:accent1>
      <a:accent2>
        <a:srgbClr val="75C3A5"/>
      </a:accent2>
      <a:accent3>
        <a:srgbClr val="00A4C9"/>
      </a:accent3>
      <a:accent4>
        <a:srgbClr val="E16E83"/>
      </a:accent4>
      <a:accent5>
        <a:srgbClr val="1F88CF"/>
      </a:accent5>
      <a:accent6>
        <a:srgbClr val="02C29F"/>
      </a:accent6>
      <a:hlink>
        <a:srgbClr val="1F89CE"/>
      </a:hlink>
      <a:folHlink>
        <a:srgbClr val="1F89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rine">
  <a:themeElements>
    <a:clrScheme name="FINCHARTE">
      <a:dk1>
        <a:srgbClr val="6E6E6E"/>
      </a:dk1>
      <a:lt1>
        <a:srgbClr val="FFFFFF"/>
      </a:lt1>
      <a:dk2>
        <a:srgbClr val="F5384D"/>
      </a:dk2>
      <a:lt2>
        <a:srgbClr val="FDAF17"/>
      </a:lt2>
      <a:accent1>
        <a:srgbClr val="004EA2"/>
      </a:accent1>
      <a:accent2>
        <a:srgbClr val="75C3A5"/>
      </a:accent2>
      <a:accent3>
        <a:srgbClr val="00A4C9"/>
      </a:accent3>
      <a:accent4>
        <a:srgbClr val="E16E83"/>
      </a:accent4>
      <a:accent5>
        <a:srgbClr val="1F88CF"/>
      </a:accent5>
      <a:accent6>
        <a:srgbClr val="02C29F"/>
      </a:accent6>
      <a:hlink>
        <a:srgbClr val="1F89CE"/>
      </a:hlink>
      <a:folHlink>
        <a:srgbClr val="1F89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bz">
  <a:themeElements>
    <a:clrScheme name="Aangepast 4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24496E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bz" id="{CA795DC7-BB2D-408D-A80B-83F736492D0A}" vid="{9CDC9A0B-FB02-4B54-84D4-FFF984DFDAD9}"/>
    </a:ext>
  </a:extLst>
</a:theme>
</file>

<file path=ppt/theme/theme4.xml><?xml version="1.0" encoding="utf-8"?>
<a:theme xmlns:a="http://schemas.openxmlformats.org/drawingml/2006/main" name="2_Marine">
  <a:themeElements>
    <a:clrScheme name="FINCHARTE">
      <a:dk1>
        <a:srgbClr val="6E6E6E"/>
      </a:dk1>
      <a:lt1>
        <a:srgbClr val="FFFFFF"/>
      </a:lt1>
      <a:dk2>
        <a:srgbClr val="F5384D"/>
      </a:dk2>
      <a:lt2>
        <a:srgbClr val="FDAF17"/>
      </a:lt2>
      <a:accent1>
        <a:srgbClr val="004EA2"/>
      </a:accent1>
      <a:accent2>
        <a:srgbClr val="75C3A5"/>
      </a:accent2>
      <a:accent3>
        <a:srgbClr val="00A4C9"/>
      </a:accent3>
      <a:accent4>
        <a:srgbClr val="E16E83"/>
      </a:accent4>
      <a:accent5>
        <a:srgbClr val="1F88CF"/>
      </a:accent5>
      <a:accent6>
        <a:srgbClr val="02C29F"/>
      </a:accent6>
      <a:hlink>
        <a:srgbClr val="1F89CE"/>
      </a:hlink>
      <a:folHlink>
        <a:srgbClr val="1F89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0d7bcdc-b0e3-4a05-b738-af2f68cbc827">
      <UserInfo>
        <DisplayName>Gael J-M. Declercq (MINFIN)</DisplayName>
        <AccountId>606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BABA16505A2F478BAF532AD996636D" ma:contentTypeVersion="11" ma:contentTypeDescription="Create a new document." ma:contentTypeScope="" ma:versionID="b4ba0cde6b16d4a2821e60d5892265f9">
  <xsd:schema xmlns:xsd="http://www.w3.org/2001/XMLSchema" xmlns:xs="http://www.w3.org/2001/XMLSchema" xmlns:p="http://schemas.microsoft.com/office/2006/metadata/properties" xmlns:ns1="http://schemas.microsoft.com/sharepoint/v3" xmlns:ns3="50d7bcdc-b0e3-4a05-b738-af2f68cbc827" xmlns:ns4="5f297b74-543d-4559-92d5-852aad8f10ab" targetNamespace="http://schemas.microsoft.com/office/2006/metadata/properties" ma:root="true" ma:fieldsID="bd95352953becd9a831e25b46a4f3443" ns1:_="" ns3:_="" ns4:_="">
    <xsd:import namespace="http://schemas.microsoft.com/sharepoint/v3"/>
    <xsd:import namespace="50d7bcdc-b0e3-4a05-b738-af2f68cbc827"/>
    <xsd:import namespace="5f297b74-543d-4559-92d5-852aad8f10a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d7bcdc-b0e3-4a05-b738-af2f68cbc82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297b74-543d-4559-92d5-852aad8f10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F3DE0D-9E49-4B49-B89D-418FBA1087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285998-DD3A-4860-B51F-2FB9110FBA20}">
  <ds:schemaRefs>
    <ds:schemaRef ds:uri="http://schemas.microsoft.com/sharepoint/v3"/>
    <ds:schemaRef ds:uri="http://schemas.microsoft.com/office/2006/documentManagement/types"/>
    <ds:schemaRef ds:uri="5f297b74-543d-4559-92d5-852aad8f10ab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50d7bcdc-b0e3-4a05-b738-af2f68cbc82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ADD554F-A617-42FF-8860-676131CB11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0d7bcdc-b0e3-4a05-b738-af2f68cbc827"/>
    <ds:schemaRef ds:uri="5f297b74-543d-4559-92d5-852aad8f10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624</Words>
  <Application>Microsoft Office PowerPoint</Application>
  <PresentationFormat>Panoramiczny</PresentationFormat>
  <Paragraphs>154</Paragraphs>
  <Slides>16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20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16</vt:i4>
      </vt:variant>
    </vt:vector>
  </HeadingPairs>
  <TitlesOfParts>
    <vt:vector size="40" baseType="lpstr">
      <vt:lpstr>Titillium</vt:lpstr>
      <vt:lpstr>Mukta ExtraLight</vt:lpstr>
      <vt:lpstr>Sansa Con Std Normal</vt:lpstr>
      <vt:lpstr>Verdana</vt:lpstr>
      <vt:lpstr>Alegreya Sans</vt:lpstr>
      <vt:lpstr>Segoe UI Light</vt:lpstr>
      <vt:lpstr>Georgia</vt:lpstr>
      <vt:lpstr>Gill Sans MT</vt:lpstr>
      <vt:lpstr>Lato Light</vt:lpstr>
      <vt:lpstr>Calibri</vt:lpstr>
      <vt:lpstr>Poppins Light</vt:lpstr>
      <vt:lpstr>Times</vt:lpstr>
      <vt:lpstr>League Spartan</vt:lpstr>
      <vt:lpstr>Sansa Con Std SemiBold</vt:lpstr>
      <vt:lpstr>Segoe UI</vt:lpstr>
      <vt:lpstr>Poppins</vt:lpstr>
      <vt:lpstr>Arial</vt:lpstr>
      <vt:lpstr>Titillium Lt</vt:lpstr>
      <vt:lpstr>Times New Roman</vt:lpstr>
      <vt:lpstr>Wingdings</vt:lpstr>
      <vt:lpstr>Marine</vt:lpstr>
      <vt:lpstr>1_Marine</vt:lpstr>
      <vt:lpstr>mbz</vt:lpstr>
      <vt:lpstr>2_Marine</vt:lpstr>
      <vt:lpstr>Prezentacja programu PowerPoint</vt:lpstr>
      <vt:lpstr>  </vt:lpstr>
      <vt:lpstr>  </vt:lpstr>
      <vt:lpstr>  </vt:lpstr>
      <vt:lpstr>Prezentacja programu PowerPoint</vt:lpstr>
      <vt:lpstr>Prezentacja programu PowerPoint</vt:lpstr>
      <vt:lpstr>Notable growth of import and export (UK)</vt:lpstr>
      <vt:lpstr>Preparation of the belgian customs administration</vt:lpstr>
      <vt:lpstr>Brexit operational stresstests</vt:lpstr>
      <vt:lpstr>Prezentacja programu PowerPoint</vt:lpstr>
      <vt:lpstr>Can you still prepare?</vt:lpstr>
      <vt:lpstr>Belgian ports: practical information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Jeroen Sarrazyn (MINFIN)</dc:creator>
  <cp:lastModifiedBy>Filipowicz-Mercer Kinga</cp:lastModifiedBy>
  <cp:revision>1</cp:revision>
  <dcterms:created xsi:type="dcterms:W3CDTF">2019-10-15T08:53:19Z</dcterms:created>
  <dcterms:modified xsi:type="dcterms:W3CDTF">2019-11-26T07:13:09Z</dcterms:modified>
</cp:coreProperties>
</file>